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59" r:id="rId3"/>
    <p:sldId id="257" r:id="rId4"/>
    <p:sldId id="265" r:id="rId5"/>
    <p:sldId id="260" r:id="rId6"/>
    <p:sldId id="273" r:id="rId7"/>
    <p:sldId id="264" r:id="rId8"/>
    <p:sldId id="267" r:id="rId9"/>
    <p:sldId id="266" r:id="rId10"/>
    <p:sldId id="275" r:id="rId11"/>
    <p:sldId id="274" r:id="rId12"/>
    <p:sldId id="268" r:id="rId13"/>
    <p:sldId id="269" r:id="rId14"/>
    <p:sldId id="270" r:id="rId15"/>
    <p:sldId id="271" r:id="rId16"/>
    <p:sldId id="272" r:id="rId17"/>
    <p:sldId id="277" r:id="rId18"/>
    <p:sldId id="278" r:id="rId19"/>
    <p:sldId id="276" r:id="rId20"/>
    <p:sldId id="279" r:id="rId21"/>
    <p:sldId id="263" r:id="rId22"/>
  </p:sldIdLst>
  <p:sldSz cx="12192000" cy="68580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F540CF-7ADF-4BDE-A91C-85C6848A9B27}" v="6" dt="2022-11-24T12:38:11.8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4" autoAdjust="0"/>
    <p:restoredTop sz="86012" autoAdjust="0"/>
  </p:normalViewPr>
  <p:slideViewPr>
    <p:cSldViewPr snapToGrid="0">
      <p:cViewPr>
        <p:scale>
          <a:sx n="75" d="100"/>
          <a:sy n="75" d="100"/>
        </p:scale>
        <p:origin x="672" y="316"/>
      </p:cViewPr>
      <p:guideLst/>
    </p:cSldViewPr>
  </p:slideViewPr>
  <p:notesTextViewPr>
    <p:cViewPr>
      <p:scale>
        <a:sx n="1" d="1"/>
        <a:sy n="1" d="1"/>
      </p:scale>
      <p:origin x="0" y="0"/>
    </p:cViewPr>
  </p:notesTextViewPr>
  <p:notesViewPr>
    <p:cSldViewPr snapToGrid="0">
      <p:cViewPr varScale="1">
        <p:scale>
          <a:sx n="90" d="100"/>
          <a:sy n="90" d="100"/>
        </p:scale>
        <p:origin x="302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森 剛志" userId="b393b71bb5cfd080" providerId="LiveId" clId="{E2F540CF-7ADF-4BDE-A91C-85C6848A9B27}"/>
    <pc:docChg chg="undo custSel addSld delSld modSld sldOrd">
      <pc:chgData name="森 剛志" userId="b393b71bb5cfd080" providerId="LiveId" clId="{E2F540CF-7ADF-4BDE-A91C-85C6848A9B27}" dt="2022-11-24T12:38:17.660" v="3339" actId="1076"/>
      <pc:docMkLst>
        <pc:docMk/>
      </pc:docMkLst>
      <pc:sldChg chg="del ord">
        <pc:chgData name="森 剛志" userId="b393b71bb5cfd080" providerId="LiveId" clId="{E2F540CF-7ADF-4BDE-A91C-85C6848A9B27}" dt="2022-11-24T12:32:49.914" v="3262" actId="2696"/>
        <pc:sldMkLst>
          <pc:docMk/>
          <pc:sldMk cId="2228991210" sldId="258"/>
        </pc:sldMkLst>
      </pc:sldChg>
      <pc:sldChg chg="addSp modSp mod">
        <pc:chgData name="森 剛志" userId="b393b71bb5cfd080" providerId="LiveId" clId="{E2F540CF-7ADF-4BDE-A91C-85C6848A9B27}" dt="2022-11-24T12:37:57.173" v="3336" actId="14100"/>
        <pc:sldMkLst>
          <pc:docMk/>
          <pc:sldMk cId="2797506426" sldId="259"/>
        </pc:sldMkLst>
        <pc:spChg chg="add mod">
          <ac:chgData name="森 剛志" userId="b393b71bb5cfd080" providerId="LiveId" clId="{E2F540CF-7ADF-4BDE-A91C-85C6848A9B27}" dt="2022-11-24T12:37:57.173" v="3336" actId="14100"/>
          <ac:spMkLst>
            <pc:docMk/>
            <pc:sldMk cId="2797506426" sldId="259"/>
            <ac:spMk id="3" creationId="{F301A28D-2433-7AF1-8121-FD51759B9CD8}"/>
          </ac:spMkLst>
        </pc:spChg>
      </pc:sldChg>
      <pc:sldChg chg="modSp mod">
        <pc:chgData name="森 剛志" userId="b393b71bb5cfd080" providerId="LiveId" clId="{E2F540CF-7ADF-4BDE-A91C-85C6848A9B27}" dt="2022-11-24T12:02:04.034" v="289" actId="20577"/>
        <pc:sldMkLst>
          <pc:docMk/>
          <pc:sldMk cId="1521282177" sldId="260"/>
        </pc:sldMkLst>
        <pc:spChg chg="mod">
          <ac:chgData name="森 剛志" userId="b393b71bb5cfd080" providerId="LiveId" clId="{E2F540CF-7ADF-4BDE-A91C-85C6848A9B27}" dt="2022-11-24T12:02:04.034" v="289" actId="20577"/>
          <ac:spMkLst>
            <pc:docMk/>
            <pc:sldMk cId="1521282177" sldId="260"/>
            <ac:spMk id="2" creationId="{10742257-3980-4551-868A-26DC3CB821EE}"/>
          </ac:spMkLst>
        </pc:spChg>
      </pc:sldChg>
      <pc:sldChg chg="del">
        <pc:chgData name="森 剛志" userId="b393b71bb5cfd080" providerId="LiveId" clId="{E2F540CF-7ADF-4BDE-A91C-85C6848A9B27}" dt="2022-11-24T12:26:42.924" v="2894" actId="2696"/>
        <pc:sldMkLst>
          <pc:docMk/>
          <pc:sldMk cId="2671002067" sldId="261"/>
        </pc:sldMkLst>
      </pc:sldChg>
      <pc:sldChg chg="del">
        <pc:chgData name="森 剛志" userId="b393b71bb5cfd080" providerId="LiveId" clId="{E2F540CF-7ADF-4BDE-A91C-85C6848A9B27}" dt="2022-11-24T12:26:47.318" v="2895" actId="2696"/>
        <pc:sldMkLst>
          <pc:docMk/>
          <pc:sldMk cId="3937033909" sldId="262"/>
        </pc:sldMkLst>
      </pc:sldChg>
      <pc:sldChg chg="modSp mod">
        <pc:chgData name="森 剛志" userId="b393b71bb5cfd080" providerId="LiveId" clId="{E2F540CF-7ADF-4BDE-A91C-85C6848A9B27}" dt="2022-11-24T12:33:16.471" v="3289" actId="20577"/>
        <pc:sldMkLst>
          <pc:docMk/>
          <pc:sldMk cId="3889313593" sldId="263"/>
        </pc:sldMkLst>
        <pc:spChg chg="mod">
          <ac:chgData name="森 剛志" userId="b393b71bb5cfd080" providerId="LiveId" clId="{E2F540CF-7ADF-4BDE-A91C-85C6848A9B27}" dt="2022-11-24T12:33:16.471" v="3289" actId="20577"/>
          <ac:spMkLst>
            <pc:docMk/>
            <pc:sldMk cId="3889313593" sldId="263"/>
            <ac:spMk id="2" creationId="{F4B5F415-7490-4054-85B4-10F7AE6D3385}"/>
          </ac:spMkLst>
        </pc:spChg>
        <pc:spChg chg="mod">
          <ac:chgData name="森 剛志" userId="b393b71bb5cfd080" providerId="LiveId" clId="{E2F540CF-7ADF-4BDE-A91C-85C6848A9B27}" dt="2022-11-24T12:32:58.194" v="3264" actId="20577"/>
          <ac:spMkLst>
            <pc:docMk/>
            <pc:sldMk cId="3889313593" sldId="263"/>
            <ac:spMk id="3" creationId="{D05F6415-1E7C-453D-B6B7-DBF76BDA691B}"/>
          </ac:spMkLst>
        </pc:spChg>
      </pc:sldChg>
      <pc:sldChg chg="ord">
        <pc:chgData name="森 剛志" userId="b393b71bb5cfd080" providerId="LiveId" clId="{E2F540CF-7ADF-4BDE-A91C-85C6848A9B27}" dt="2022-11-24T12:27:33.725" v="2903"/>
        <pc:sldMkLst>
          <pc:docMk/>
          <pc:sldMk cId="1024390861" sldId="268"/>
        </pc:sldMkLst>
      </pc:sldChg>
      <pc:sldChg chg="addSp modSp mod">
        <pc:chgData name="森 剛志" userId="b393b71bb5cfd080" providerId="LiveId" clId="{E2F540CF-7ADF-4BDE-A91C-85C6848A9B27}" dt="2022-11-24T12:38:17.660" v="3339" actId="1076"/>
        <pc:sldMkLst>
          <pc:docMk/>
          <pc:sldMk cId="790038727" sldId="269"/>
        </pc:sldMkLst>
        <pc:spChg chg="add mod">
          <ac:chgData name="森 剛志" userId="b393b71bb5cfd080" providerId="LiveId" clId="{E2F540CF-7ADF-4BDE-A91C-85C6848A9B27}" dt="2022-11-24T12:38:17.660" v="3339" actId="1076"/>
          <ac:spMkLst>
            <pc:docMk/>
            <pc:sldMk cId="790038727" sldId="269"/>
            <ac:spMk id="3" creationId="{BDBC53CF-1840-F92E-C39C-1D1C62EF0785}"/>
          </ac:spMkLst>
        </pc:spChg>
        <pc:graphicFrameChg chg="mod">
          <ac:chgData name="森 剛志" userId="b393b71bb5cfd080" providerId="LiveId" clId="{E2F540CF-7ADF-4BDE-A91C-85C6848A9B27}" dt="2022-11-24T12:38:08.900" v="3338"/>
          <ac:graphicFrameMkLst>
            <pc:docMk/>
            <pc:sldMk cId="790038727" sldId="269"/>
            <ac:graphicFrameMk id="11" creationId="{D32CE14B-3BA1-4454-827F-251611057F3E}"/>
          </ac:graphicFrameMkLst>
        </pc:graphicFrameChg>
      </pc:sldChg>
      <pc:sldChg chg="modSp mod">
        <pc:chgData name="森 剛志" userId="b393b71bb5cfd080" providerId="LiveId" clId="{E2F540CF-7ADF-4BDE-A91C-85C6848A9B27}" dt="2022-11-24T11:59:36.971" v="13" actId="20577"/>
        <pc:sldMkLst>
          <pc:docMk/>
          <pc:sldMk cId="4034012826" sldId="270"/>
        </pc:sldMkLst>
        <pc:spChg chg="mod">
          <ac:chgData name="森 剛志" userId="b393b71bb5cfd080" providerId="LiveId" clId="{E2F540CF-7ADF-4BDE-A91C-85C6848A9B27}" dt="2022-11-24T11:59:36.971" v="13" actId="20577"/>
          <ac:spMkLst>
            <pc:docMk/>
            <pc:sldMk cId="4034012826" sldId="270"/>
            <ac:spMk id="3" creationId="{B57E0B0F-4D29-4786-B2AB-B84D9F8B5429}"/>
          </ac:spMkLst>
        </pc:spChg>
      </pc:sldChg>
      <pc:sldChg chg="modSp mod">
        <pc:chgData name="森 剛志" userId="b393b71bb5cfd080" providerId="LiveId" clId="{E2F540CF-7ADF-4BDE-A91C-85C6848A9B27}" dt="2022-11-24T12:02:15.856" v="292" actId="27636"/>
        <pc:sldMkLst>
          <pc:docMk/>
          <pc:sldMk cId="674158251" sldId="272"/>
        </pc:sldMkLst>
        <pc:spChg chg="mod">
          <ac:chgData name="森 剛志" userId="b393b71bb5cfd080" providerId="LiveId" clId="{E2F540CF-7ADF-4BDE-A91C-85C6848A9B27}" dt="2022-11-24T12:00:25.708" v="35" actId="20577"/>
          <ac:spMkLst>
            <pc:docMk/>
            <pc:sldMk cId="674158251" sldId="272"/>
            <ac:spMk id="2" creationId="{10742257-3980-4551-868A-26DC3CB821EE}"/>
          </ac:spMkLst>
        </pc:spChg>
        <pc:spChg chg="mod">
          <ac:chgData name="森 剛志" userId="b393b71bb5cfd080" providerId="LiveId" clId="{E2F540CF-7ADF-4BDE-A91C-85C6848A9B27}" dt="2022-11-24T12:02:15.856" v="292" actId="27636"/>
          <ac:spMkLst>
            <pc:docMk/>
            <pc:sldMk cId="674158251" sldId="272"/>
            <ac:spMk id="14" creationId="{3703DCB6-CE2E-4DB2-998C-5E89A0D57B5A}"/>
          </ac:spMkLst>
        </pc:spChg>
      </pc:sldChg>
      <pc:sldChg chg="modSp mod ord">
        <pc:chgData name="森 剛志" userId="b393b71bb5cfd080" providerId="LiveId" clId="{E2F540CF-7ADF-4BDE-A91C-85C6848A9B27}" dt="2022-11-24T12:27:01.759" v="2897"/>
        <pc:sldMkLst>
          <pc:docMk/>
          <pc:sldMk cId="2580540130" sldId="273"/>
        </pc:sldMkLst>
        <pc:spChg chg="mod">
          <ac:chgData name="森 剛志" userId="b393b71bb5cfd080" providerId="LiveId" clId="{E2F540CF-7ADF-4BDE-A91C-85C6848A9B27}" dt="2022-11-24T12:02:26.799" v="293" actId="20577"/>
          <ac:spMkLst>
            <pc:docMk/>
            <pc:sldMk cId="2580540130" sldId="273"/>
            <ac:spMk id="2" creationId="{10742257-3980-4551-868A-26DC3CB821EE}"/>
          </ac:spMkLst>
        </pc:spChg>
        <pc:spChg chg="mod">
          <ac:chgData name="森 剛志" userId="b393b71bb5cfd080" providerId="LiveId" clId="{E2F540CF-7ADF-4BDE-A91C-85C6848A9B27}" dt="2022-11-24T12:07:00.345" v="824" actId="20577"/>
          <ac:spMkLst>
            <pc:docMk/>
            <pc:sldMk cId="2580540130" sldId="273"/>
            <ac:spMk id="3" creationId="{B57E0B0F-4D29-4786-B2AB-B84D9F8B5429}"/>
          </ac:spMkLst>
        </pc:spChg>
      </pc:sldChg>
      <pc:sldChg chg="modSp mod ord">
        <pc:chgData name="森 剛志" userId="b393b71bb5cfd080" providerId="LiveId" clId="{E2F540CF-7ADF-4BDE-A91C-85C6848A9B27}" dt="2022-11-24T12:27:24.417" v="2901"/>
        <pc:sldMkLst>
          <pc:docMk/>
          <pc:sldMk cId="2896805767" sldId="274"/>
        </pc:sldMkLst>
        <pc:spChg chg="mod">
          <ac:chgData name="森 剛志" userId="b393b71bb5cfd080" providerId="LiveId" clId="{E2F540CF-7ADF-4BDE-A91C-85C6848A9B27}" dt="2022-11-24T12:10:46.678" v="1318" actId="20577"/>
          <ac:spMkLst>
            <pc:docMk/>
            <pc:sldMk cId="2896805767" sldId="274"/>
            <ac:spMk id="2" creationId="{10742257-3980-4551-868A-26DC3CB821EE}"/>
          </ac:spMkLst>
        </pc:spChg>
        <pc:spChg chg="mod">
          <ac:chgData name="森 剛志" userId="b393b71bb5cfd080" providerId="LiveId" clId="{E2F540CF-7ADF-4BDE-A91C-85C6848A9B27}" dt="2022-11-24T12:10:39.761" v="1310" actId="113"/>
          <ac:spMkLst>
            <pc:docMk/>
            <pc:sldMk cId="2896805767" sldId="274"/>
            <ac:spMk id="3" creationId="{B57E0B0F-4D29-4786-B2AB-B84D9F8B5429}"/>
          </ac:spMkLst>
        </pc:spChg>
      </pc:sldChg>
      <pc:sldChg chg="modSp mod ord">
        <pc:chgData name="森 剛志" userId="b393b71bb5cfd080" providerId="LiveId" clId="{E2F540CF-7ADF-4BDE-A91C-85C6848A9B27}" dt="2022-11-24T12:27:15.720" v="2899"/>
        <pc:sldMkLst>
          <pc:docMk/>
          <pc:sldMk cId="3746140125" sldId="275"/>
        </pc:sldMkLst>
        <pc:spChg chg="mod">
          <ac:chgData name="森 剛志" userId="b393b71bb5cfd080" providerId="LiveId" clId="{E2F540CF-7ADF-4BDE-A91C-85C6848A9B27}" dt="2022-11-24T12:11:12.917" v="1370" actId="20577"/>
          <ac:spMkLst>
            <pc:docMk/>
            <pc:sldMk cId="3746140125" sldId="275"/>
            <ac:spMk id="2" creationId="{10742257-3980-4551-868A-26DC3CB821EE}"/>
          </ac:spMkLst>
        </pc:spChg>
        <pc:spChg chg="mod">
          <ac:chgData name="森 剛志" userId="b393b71bb5cfd080" providerId="LiveId" clId="{E2F540CF-7ADF-4BDE-A91C-85C6848A9B27}" dt="2022-11-24T12:13:22.441" v="1730" actId="20577"/>
          <ac:spMkLst>
            <pc:docMk/>
            <pc:sldMk cId="3746140125" sldId="275"/>
            <ac:spMk id="3" creationId="{B57E0B0F-4D29-4786-B2AB-B84D9F8B5429}"/>
          </ac:spMkLst>
        </pc:spChg>
      </pc:sldChg>
      <pc:sldChg chg="modSp mod">
        <pc:chgData name="森 剛志" userId="b393b71bb5cfd080" providerId="LiveId" clId="{E2F540CF-7ADF-4BDE-A91C-85C6848A9B27}" dt="2022-11-24T12:30:58.284" v="3261" actId="20577"/>
        <pc:sldMkLst>
          <pc:docMk/>
          <pc:sldMk cId="2151246357" sldId="276"/>
        </pc:sldMkLst>
        <pc:spChg chg="mod">
          <ac:chgData name="森 剛志" userId="b393b71bb5cfd080" providerId="LiveId" clId="{E2F540CF-7ADF-4BDE-A91C-85C6848A9B27}" dt="2022-11-24T12:29:03.837" v="3087" actId="20577"/>
          <ac:spMkLst>
            <pc:docMk/>
            <pc:sldMk cId="2151246357" sldId="276"/>
            <ac:spMk id="2" creationId="{10742257-3980-4551-868A-26DC3CB821EE}"/>
          </ac:spMkLst>
        </pc:spChg>
        <pc:spChg chg="mod">
          <ac:chgData name="森 剛志" userId="b393b71bb5cfd080" providerId="LiveId" clId="{E2F540CF-7ADF-4BDE-A91C-85C6848A9B27}" dt="2022-11-24T12:30:58.284" v="3261" actId="20577"/>
          <ac:spMkLst>
            <pc:docMk/>
            <pc:sldMk cId="2151246357" sldId="276"/>
            <ac:spMk id="3" creationId="{674784FC-D91B-8E07-D17D-15B6810A1523}"/>
          </ac:spMkLst>
        </pc:spChg>
      </pc:sldChg>
      <pc:sldChg chg="addSp modSp mod ord">
        <pc:chgData name="森 剛志" userId="b393b71bb5cfd080" providerId="LiveId" clId="{E2F540CF-7ADF-4BDE-A91C-85C6848A9B27}" dt="2022-11-24T12:27:43.836" v="2905"/>
        <pc:sldMkLst>
          <pc:docMk/>
          <pc:sldMk cId="2564255484" sldId="277"/>
        </pc:sldMkLst>
        <pc:spChg chg="mod">
          <ac:chgData name="森 剛志" userId="b393b71bb5cfd080" providerId="LiveId" clId="{E2F540CF-7ADF-4BDE-A91C-85C6848A9B27}" dt="2022-11-24T12:26:09.820" v="2893" actId="20577"/>
          <ac:spMkLst>
            <pc:docMk/>
            <pc:sldMk cId="2564255484" sldId="277"/>
            <ac:spMk id="2" creationId="{10742257-3980-4551-868A-26DC3CB821EE}"/>
          </ac:spMkLst>
        </pc:spChg>
        <pc:spChg chg="mod">
          <ac:chgData name="森 剛志" userId="b393b71bb5cfd080" providerId="LiveId" clId="{E2F540CF-7ADF-4BDE-A91C-85C6848A9B27}" dt="2022-11-24T12:23:02.041" v="2858" actId="27636"/>
          <ac:spMkLst>
            <pc:docMk/>
            <pc:sldMk cId="2564255484" sldId="277"/>
            <ac:spMk id="3" creationId="{B57E0B0F-4D29-4786-B2AB-B84D9F8B5429}"/>
          </ac:spMkLst>
        </pc:spChg>
        <pc:picChg chg="add mod">
          <ac:chgData name="森 剛志" userId="b393b71bb5cfd080" providerId="LiveId" clId="{E2F540CF-7ADF-4BDE-A91C-85C6848A9B27}" dt="2022-11-24T12:20:32.831" v="2598" actId="1076"/>
          <ac:picMkLst>
            <pc:docMk/>
            <pc:sldMk cId="2564255484" sldId="277"/>
            <ac:picMk id="11" creationId="{2898ED59-6053-4BBE-9A65-204C7A04B4F6}"/>
          </ac:picMkLst>
        </pc:picChg>
      </pc:sldChg>
      <pc:sldChg chg="addSp delSp modSp mod ord">
        <pc:chgData name="森 剛志" userId="b393b71bb5cfd080" providerId="LiveId" clId="{E2F540CF-7ADF-4BDE-A91C-85C6848A9B27}" dt="2022-11-24T12:27:46.438" v="2907"/>
        <pc:sldMkLst>
          <pc:docMk/>
          <pc:sldMk cId="576564796" sldId="278"/>
        </pc:sldMkLst>
        <pc:spChg chg="mod">
          <ac:chgData name="森 剛志" userId="b393b71bb5cfd080" providerId="LiveId" clId="{E2F540CF-7ADF-4BDE-A91C-85C6848A9B27}" dt="2022-11-24T12:26:01.841" v="2875" actId="20577"/>
          <ac:spMkLst>
            <pc:docMk/>
            <pc:sldMk cId="576564796" sldId="278"/>
            <ac:spMk id="2" creationId="{10742257-3980-4551-868A-26DC3CB821EE}"/>
          </ac:spMkLst>
        </pc:spChg>
        <pc:spChg chg="mod">
          <ac:chgData name="森 剛志" userId="b393b71bb5cfd080" providerId="LiveId" clId="{E2F540CF-7ADF-4BDE-A91C-85C6848A9B27}" dt="2022-11-24T12:25:50.747" v="2864" actId="20577"/>
          <ac:spMkLst>
            <pc:docMk/>
            <pc:sldMk cId="576564796" sldId="278"/>
            <ac:spMk id="3" creationId="{B57E0B0F-4D29-4786-B2AB-B84D9F8B5429}"/>
          </ac:spMkLst>
        </pc:spChg>
        <pc:picChg chg="del">
          <ac:chgData name="森 剛志" userId="b393b71bb5cfd080" providerId="LiveId" clId="{E2F540CF-7ADF-4BDE-A91C-85C6848A9B27}" dt="2022-11-24T12:23:08.838" v="2859" actId="21"/>
          <ac:picMkLst>
            <pc:docMk/>
            <pc:sldMk cId="576564796" sldId="278"/>
            <ac:picMk id="11" creationId="{2898ED59-6053-4BBE-9A65-204C7A04B4F6}"/>
          </ac:picMkLst>
        </pc:picChg>
        <pc:picChg chg="add mod">
          <ac:chgData name="森 剛志" userId="b393b71bb5cfd080" providerId="LiveId" clId="{E2F540CF-7ADF-4BDE-A91C-85C6848A9B27}" dt="2022-11-24T12:25:47.660" v="2863" actId="1076"/>
          <ac:picMkLst>
            <pc:docMk/>
            <pc:sldMk cId="576564796" sldId="278"/>
            <ac:picMk id="14" creationId="{98FB32F3-2E9F-0252-29B5-62344759F7FB}"/>
          </ac:picMkLst>
        </pc:picChg>
      </pc:sldChg>
      <pc:sldChg chg="modSp new mod">
        <pc:chgData name="森 剛志" userId="b393b71bb5cfd080" providerId="LiveId" clId="{E2F540CF-7ADF-4BDE-A91C-85C6848A9B27}" dt="2022-11-24T12:37:09.544" v="3329" actId="404"/>
        <pc:sldMkLst>
          <pc:docMk/>
          <pc:sldMk cId="56413758" sldId="279"/>
        </pc:sldMkLst>
        <pc:spChg chg="mod">
          <ac:chgData name="森 剛志" userId="b393b71bb5cfd080" providerId="LiveId" clId="{E2F540CF-7ADF-4BDE-A91C-85C6848A9B27}" dt="2022-11-24T12:34:19.589" v="3314" actId="20577"/>
          <ac:spMkLst>
            <pc:docMk/>
            <pc:sldMk cId="56413758" sldId="279"/>
            <ac:spMk id="2" creationId="{4ACD75CD-3768-C3B7-A1B4-6548BF891A30}"/>
          </ac:spMkLst>
        </pc:spChg>
        <pc:spChg chg="mod">
          <ac:chgData name="森 剛志" userId="b393b71bb5cfd080" providerId="LiveId" clId="{E2F540CF-7ADF-4BDE-A91C-85C6848A9B27}" dt="2022-11-24T12:37:09.544" v="3329" actId="404"/>
          <ac:spMkLst>
            <pc:docMk/>
            <pc:sldMk cId="56413758" sldId="279"/>
            <ac:spMk id="3" creationId="{718BC75A-0ED7-6EDD-1E02-A28A1930A3E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136A90-6B59-45AD-BBA1-85AFD032E8F8}" type="doc">
      <dgm:prSet loTypeId="urn:microsoft.com/office/officeart/2005/8/layout/list1" loCatId="list" qsTypeId="urn:microsoft.com/office/officeart/2005/8/quickstyle/simple1" qsCatId="simple" csTypeId="urn:microsoft.com/office/officeart/2005/8/colors/accent1_2" csCatId="accent1" phldr="1"/>
      <dgm:spPr/>
      <dgm:t>
        <a:bodyPr rtlCol="0"/>
        <a:lstStyle/>
        <a:p>
          <a:pPr rtl="0"/>
          <a:endParaRPr lang="en-US"/>
        </a:p>
      </dgm:t>
    </dgm:pt>
    <dgm:pt modelId="{620EFBB7-0769-4554-96E3-51B5B6698D5A}">
      <dgm:prSet phldrT="[Text]" custT="1"/>
      <dgm:spPr>
        <a:solidFill>
          <a:schemeClr val="accent5">
            <a:lumMod val="50000"/>
          </a:schemeClr>
        </a:solidFill>
      </dgm:spPr>
      <dgm:t>
        <a:bodyPr rtlCol="0"/>
        <a:lstStyle/>
        <a:p>
          <a:pPr rtl="0"/>
          <a:r>
            <a:rPr lang="ja-JP" altLang="en-US" sz="3000" noProof="0" dirty="0">
              <a:latin typeface="Meiryo UI" panose="020B0604030504040204" pitchFamily="50" charset="-128"/>
              <a:ea typeface="Meiryo UI" panose="020B0604030504040204" pitchFamily="50" charset="-128"/>
              <a:cs typeface="Tahoma" panose="020B0604030504040204" pitchFamily="34" charset="0"/>
            </a:rPr>
            <a:t>１　虐待防止</a:t>
          </a:r>
        </a:p>
      </dgm:t>
    </dgm:pt>
    <dgm:pt modelId="{B5DFE748-686E-4A08-944E-9D07F9FA6B48}" type="parTrans" cxnId="{17C9D25A-BC5F-418E-9A4A-29DD9C57BD39}">
      <dgm:prSet/>
      <dgm:spPr/>
      <dgm:t>
        <a:bodyPr rtlCol="0"/>
        <a:lstStyle/>
        <a:p>
          <a:pPr rtl="0"/>
          <a:endParaRPr lang="ja-JP" altLang="en-US" noProof="0" dirty="0">
            <a:latin typeface="Meiryo UI" panose="020B0604030504040204" pitchFamily="50" charset="-128"/>
            <a:ea typeface="Meiryo UI" panose="020B0604030504040204" pitchFamily="50" charset="-128"/>
          </a:endParaRPr>
        </a:p>
      </dgm:t>
    </dgm:pt>
    <dgm:pt modelId="{FD3AFE35-532F-4AE8-BAB4-DFA3B4B611F6}" type="sibTrans" cxnId="{17C9D25A-BC5F-418E-9A4A-29DD9C57BD39}">
      <dgm:prSet/>
      <dgm:spPr/>
      <dgm:t>
        <a:bodyPr rtlCol="0"/>
        <a:lstStyle/>
        <a:p>
          <a:pPr rtl="0"/>
          <a:endParaRPr lang="ja-JP" altLang="en-US" noProof="0" dirty="0">
            <a:latin typeface="Meiryo UI" panose="020B0604030504040204" pitchFamily="50" charset="-128"/>
            <a:ea typeface="Meiryo UI" panose="020B0604030504040204" pitchFamily="50" charset="-128"/>
          </a:endParaRPr>
        </a:p>
      </dgm:t>
    </dgm:pt>
    <dgm:pt modelId="{A533B6C7-3203-4AEE-95BC-E867D49C88B5}">
      <dgm:prSet phldrT="[Text]" custT="1"/>
      <dgm:spPr>
        <a:solidFill>
          <a:schemeClr val="accent2">
            <a:lumMod val="75000"/>
          </a:schemeClr>
        </a:solidFill>
      </dgm:spPr>
      <dgm:t>
        <a:bodyPr rtlCol="0"/>
        <a:lstStyle/>
        <a:p>
          <a:pPr rtl="0"/>
          <a:r>
            <a:rPr lang="ja-JP" altLang="en-US" sz="3000" noProof="0" dirty="0">
              <a:latin typeface="Meiryo UI" panose="020B0604030504040204" pitchFamily="50" charset="-128"/>
              <a:ea typeface="Meiryo UI" panose="020B0604030504040204" pitchFamily="50" charset="-128"/>
              <a:cs typeface="Tahoma" panose="020B0604030504040204" pitchFamily="34" charset="0"/>
            </a:rPr>
            <a:t>２　身体拘束の適正化</a:t>
          </a:r>
        </a:p>
      </dgm:t>
    </dgm:pt>
    <dgm:pt modelId="{4FCAF1A9-8A97-45AC-B4A5-B91AEE5BC9BB}" type="parTrans" cxnId="{0FE563DE-8338-4B45-BCFD-251C8642CABA}">
      <dgm:prSet/>
      <dgm:spPr/>
      <dgm:t>
        <a:bodyPr rtlCol="0"/>
        <a:lstStyle/>
        <a:p>
          <a:pPr rtl="0"/>
          <a:endParaRPr lang="ja-JP" altLang="en-US" noProof="0" dirty="0">
            <a:latin typeface="Meiryo UI" panose="020B0604030504040204" pitchFamily="50" charset="-128"/>
            <a:ea typeface="Meiryo UI" panose="020B0604030504040204" pitchFamily="50" charset="-128"/>
          </a:endParaRPr>
        </a:p>
      </dgm:t>
    </dgm:pt>
    <dgm:pt modelId="{634EAA8A-B09B-42FE-8301-99FBFB2B9BD8}" type="sibTrans" cxnId="{0FE563DE-8338-4B45-BCFD-251C8642CABA}">
      <dgm:prSet/>
      <dgm:spPr/>
      <dgm:t>
        <a:bodyPr rtlCol="0"/>
        <a:lstStyle/>
        <a:p>
          <a:pPr rtl="0"/>
          <a:endParaRPr lang="ja-JP" altLang="en-US" noProof="0" dirty="0">
            <a:latin typeface="Meiryo UI" panose="020B0604030504040204" pitchFamily="50" charset="-128"/>
            <a:ea typeface="Meiryo UI" panose="020B0604030504040204" pitchFamily="50" charset="-128"/>
          </a:endParaRPr>
        </a:p>
      </dgm:t>
    </dgm:pt>
    <dgm:pt modelId="{183A34DF-AA92-49E1-8191-0CF6AD17A6AA}" type="pres">
      <dgm:prSet presAssocID="{2A136A90-6B59-45AD-BBA1-85AFD032E8F8}" presName="linear" presStyleCnt="0">
        <dgm:presLayoutVars>
          <dgm:dir/>
          <dgm:animLvl val="lvl"/>
          <dgm:resizeHandles val="exact"/>
        </dgm:presLayoutVars>
      </dgm:prSet>
      <dgm:spPr/>
    </dgm:pt>
    <dgm:pt modelId="{8F706C0E-1AB2-4161-86CE-4B3594B6EE51}" type="pres">
      <dgm:prSet presAssocID="{620EFBB7-0769-4554-96E3-51B5B6698D5A}" presName="parentLin" presStyleCnt="0"/>
      <dgm:spPr/>
    </dgm:pt>
    <dgm:pt modelId="{428AD880-175D-49F1-A1F6-97F367C387BF}" type="pres">
      <dgm:prSet presAssocID="{620EFBB7-0769-4554-96E3-51B5B6698D5A}" presName="parentLeftMargin" presStyleLbl="node1" presStyleIdx="0" presStyleCnt="2"/>
      <dgm:spPr/>
    </dgm:pt>
    <dgm:pt modelId="{A8B898EB-38C9-408E-9FE2-CB5C874FA50A}" type="pres">
      <dgm:prSet presAssocID="{620EFBB7-0769-4554-96E3-51B5B6698D5A}" presName="parentText" presStyleLbl="node1" presStyleIdx="0" presStyleCnt="2" custScaleX="139909" custScaleY="150147">
        <dgm:presLayoutVars>
          <dgm:chMax val="0"/>
          <dgm:bulletEnabled val="1"/>
        </dgm:presLayoutVars>
      </dgm:prSet>
      <dgm:spPr/>
    </dgm:pt>
    <dgm:pt modelId="{010CCE66-3FB9-4F51-BDBC-33ABD28D8225}" type="pres">
      <dgm:prSet presAssocID="{620EFBB7-0769-4554-96E3-51B5B6698D5A}" presName="negativeSpace" presStyleCnt="0"/>
      <dgm:spPr/>
    </dgm:pt>
    <dgm:pt modelId="{CD67A140-C3A5-43E4-BD28-3C31B61E6EA3}" type="pres">
      <dgm:prSet presAssocID="{620EFBB7-0769-4554-96E3-51B5B6698D5A}" presName="childText" presStyleLbl="conFgAcc1" presStyleIdx="0" presStyleCnt="2">
        <dgm:presLayoutVars>
          <dgm:bulletEnabled val="1"/>
        </dgm:presLayoutVars>
      </dgm:prSet>
      <dgm:spPr>
        <a:ln>
          <a:solidFill>
            <a:schemeClr val="accent5">
              <a:lumMod val="50000"/>
            </a:schemeClr>
          </a:solidFill>
        </a:ln>
      </dgm:spPr>
    </dgm:pt>
    <dgm:pt modelId="{B5CDED1F-8360-491C-9402-4F19E16BD667}" type="pres">
      <dgm:prSet presAssocID="{FD3AFE35-532F-4AE8-BAB4-DFA3B4B611F6}" presName="spaceBetweenRectangles" presStyleCnt="0"/>
      <dgm:spPr/>
    </dgm:pt>
    <dgm:pt modelId="{77070C8B-4365-4FE5-A117-9CDBA9EA1B7B}" type="pres">
      <dgm:prSet presAssocID="{A533B6C7-3203-4AEE-95BC-E867D49C88B5}" presName="parentLin" presStyleCnt="0"/>
      <dgm:spPr/>
    </dgm:pt>
    <dgm:pt modelId="{1281A6D2-5A4B-4B28-A324-2451A8523897}" type="pres">
      <dgm:prSet presAssocID="{A533B6C7-3203-4AEE-95BC-E867D49C88B5}" presName="parentLeftMargin" presStyleLbl="node1" presStyleIdx="0" presStyleCnt="2"/>
      <dgm:spPr/>
    </dgm:pt>
    <dgm:pt modelId="{9F236B2A-6433-401D-953E-FC86D923A3BE}" type="pres">
      <dgm:prSet presAssocID="{A533B6C7-3203-4AEE-95BC-E867D49C88B5}" presName="parentText" presStyleLbl="node1" presStyleIdx="1" presStyleCnt="2" custScaleX="140421" custScaleY="165211">
        <dgm:presLayoutVars>
          <dgm:chMax val="0"/>
          <dgm:bulletEnabled val="1"/>
        </dgm:presLayoutVars>
      </dgm:prSet>
      <dgm:spPr/>
    </dgm:pt>
    <dgm:pt modelId="{622D5052-0558-4614-99B8-0AD5AD5D765D}" type="pres">
      <dgm:prSet presAssocID="{A533B6C7-3203-4AEE-95BC-E867D49C88B5}" presName="negativeSpace" presStyleCnt="0"/>
      <dgm:spPr/>
    </dgm:pt>
    <dgm:pt modelId="{87E2FD7C-0729-47B8-B1FB-A44E439BE764}" type="pres">
      <dgm:prSet presAssocID="{A533B6C7-3203-4AEE-95BC-E867D49C88B5}" presName="childText" presStyleLbl="conFgAcc1" presStyleIdx="1" presStyleCnt="2">
        <dgm:presLayoutVars>
          <dgm:bulletEnabled val="1"/>
        </dgm:presLayoutVars>
      </dgm:prSet>
      <dgm:spPr>
        <a:ln>
          <a:solidFill>
            <a:schemeClr val="accent2"/>
          </a:solidFill>
        </a:ln>
      </dgm:spPr>
    </dgm:pt>
  </dgm:ptLst>
  <dgm:cxnLst>
    <dgm:cxn modelId="{4C47BF0C-5B6B-47F0-A6B5-4894696B5CAD}" type="presOf" srcId="{620EFBB7-0769-4554-96E3-51B5B6698D5A}" destId="{A8B898EB-38C9-408E-9FE2-CB5C874FA50A}" srcOrd="1" destOrd="0" presId="urn:microsoft.com/office/officeart/2005/8/layout/list1"/>
    <dgm:cxn modelId="{72FBC52A-80BD-4D8D-8201-EC70459479E5}" type="presOf" srcId="{A533B6C7-3203-4AEE-95BC-E867D49C88B5}" destId="{9F236B2A-6433-401D-953E-FC86D923A3BE}" srcOrd="1" destOrd="0" presId="urn:microsoft.com/office/officeart/2005/8/layout/list1"/>
    <dgm:cxn modelId="{AE191E4D-5CAB-4318-B26C-FF45842DE147}" type="presOf" srcId="{A533B6C7-3203-4AEE-95BC-E867D49C88B5}" destId="{1281A6D2-5A4B-4B28-A324-2451A8523897}" srcOrd="0" destOrd="0" presId="urn:microsoft.com/office/officeart/2005/8/layout/list1"/>
    <dgm:cxn modelId="{17C9D25A-BC5F-418E-9A4A-29DD9C57BD39}" srcId="{2A136A90-6B59-45AD-BBA1-85AFD032E8F8}" destId="{620EFBB7-0769-4554-96E3-51B5B6698D5A}" srcOrd="0" destOrd="0" parTransId="{B5DFE748-686E-4A08-944E-9D07F9FA6B48}" sibTransId="{FD3AFE35-532F-4AE8-BAB4-DFA3B4B611F6}"/>
    <dgm:cxn modelId="{8028E8BF-8455-4118-B99A-A0686340C34D}" type="presOf" srcId="{2A136A90-6B59-45AD-BBA1-85AFD032E8F8}" destId="{183A34DF-AA92-49E1-8191-0CF6AD17A6AA}" srcOrd="0" destOrd="0" presId="urn:microsoft.com/office/officeart/2005/8/layout/list1"/>
    <dgm:cxn modelId="{DAB080D3-9720-409D-92F9-E4C628DAB5DB}" type="presOf" srcId="{620EFBB7-0769-4554-96E3-51B5B6698D5A}" destId="{428AD880-175D-49F1-A1F6-97F367C387BF}" srcOrd="0" destOrd="0" presId="urn:microsoft.com/office/officeart/2005/8/layout/list1"/>
    <dgm:cxn modelId="{0FE563DE-8338-4B45-BCFD-251C8642CABA}" srcId="{2A136A90-6B59-45AD-BBA1-85AFD032E8F8}" destId="{A533B6C7-3203-4AEE-95BC-E867D49C88B5}" srcOrd="1" destOrd="0" parTransId="{4FCAF1A9-8A97-45AC-B4A5-B91AEE5BC9BB}" sibTransId="{634EAA8A-B09B-42FE-8301-99FBFB2B9BD8}"/>
    <dgm:cxn modelId="{35086FED-D703-4638-98BD-FE920FA5FBDD}" type="presParOf" srcId="{183A34DF-AA92-49E1-8191-0CF6AD17A6AA}" destId="{8F706C0E-1AB2-4161-86CE-4B3594B6EE51}" srcOrd="0" destOrd="0" presId="urn:microsoft.com/office/officeart/2005/8/layout/list1"/>
    <dgm:cxn modelId="{3FD846C1-1AA1-4813-BE57-63765B60AAC5}" type="presParOf" srcId="{8F706C0E-1AB2-4161-86CE-4B3594B6EE51}" destId="{428AD880-175D-49F1-A1F6-97F367C387BF}" srcOrd="0" destOrd="0" presId="urn:microsoft.com/office/officeart/2005/8/layout/list1"/>
    <dgm:cxn modelId="{5B04AB5B-9799-43BD-8D52-7AC40E55F47A}" type="presParOf" srcId="{8F706C0E-1AB2-4161-86CE-4B3594B6EE51}" destId="{A8B898EB-38C9-408E-9FE2-CB5C874FA50A}" srcOrd="1" destOrd="0" presId="urn:microsoft.com/office/officeart/2005/8/layout/list1"/>
    <dgm:cxn modelId="{5E58D9F8-1C6A-4C88-8692-866BDA2FB234}" type="presParOf" srcId="{183A34DF-AA92-49E1-8191-0CF6AD17A6AA}" destId="{010CCE66-3FB9-4F51-BDBC-33ABD28D8225}" srcOrd="1" destOrd="0" presId="urn:microsoft.com/office/officeart/2005/8/layout/list1"/>
    <dgm:cxn modelId="{5B5BD3E0-6AA5-405C-86F6-6189D7D1BBB2}" type="presParOf" srcId="{183A34DF-AA92-49E1-8191-0CF6AD17A6AA}" destId="{CD67A140-C3A5-43E4-BD28-3C31B61E6EA3}" srcOrd="2" destOrd="0" presId="urn:microsoft.com/office/officeart/2005/8/layout/list1"/>
    <dgm:cxn modelId="{88AA28E7-36CD-44A7-8ADB-4D1F8916FBC1}" type="presParOf" srcId="{183A34DF-AA92-49E1-8191-0CF6AD17A6AA}" destId="{B5CDED1F-8360-491C-9402-4F19E16BD667}" srcOrd="3" destOrd="0" presId="urn:microsoft.com/office/officeart/2005/8/layout/list1"/>
    <dgm:cxn modelId="{FF7413D7-D548-4681-A585-70D1AABC67F9}" type="presParOf" srcId="{183A34DF-AA92-49E1-8191-0CF6AD17A6AA}" destId="{77070C8B-4365-4FE5-A117-9CDBA9EA1B7B}" srcOrd="4" destOrd="0" presId="urn:microsoft.com/office/officeart/2005/8/layout/list1"/>
    <dgm:cxn modelId="{71A0FD2B-4499-4733-9591-DA4C05395BCE}" type="presParOf" srcId="{77070C8B-4365-4FE5-A117-9CDBA9EA1B7B}" destId="{1281A6D2-5A4B-4B28-A324-2451A8523897}" srcOrd="0" destOrd="0" presId="urn:microsoft.com/office/officeart/2005/8/layout/list1"/>
    <dgm:cxn modelId="{30A09A04-D072-417D-A61D-934C676DCDCF}" type="presParOf" srcId="{77070C8B-4365-4FE5-A117-9CDBA9EA1B7B}" destId="{9F236B2A-6433-401D-953E-FC86D923A3BE}" srcOrd="1" destOrd="0" presId="urn:microsoft.com/office/officeart/2005/8/layout/list1"/>
    <dgm:cxn modelId="{524522B1-B159-42B4-B665-C9379A55DCC7}" type="presParOf" srcId="{183A34DF-AA92-49E1-8191-0CF6AD17A6AA}" destId="{622D5052-0558-4614-99B8-0AD5AD5D765D}" srcOrd="5" destOrd="0" presId="urn:microsoft.com/office/officeart/2005/8/layout/list1"/>
    <dgm:cxn modelId="{E7BEC372-D400-47C9-A797-96ADB89A1753}" type="presParOf" srcId="{183A34DF-AA92-49E1-8191-0CF6AD17A6AA}" destId="{87E2FD7C-0729-47B8-B1FB-A44E439BE76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2A136A90-6B59-45AD-BBA1-85AFD032E8F8}" type="doc">
      <dgm:prSet loTypeId="urn:microsoft.com/office/officeart/2005/8/layout/list1" loCatId="list" qsTypeId="urn:microsoft.com/office/officeart/2005/8/quickstyle/simple1" qsCatId="simple" csTypeId="urn:microsoft.com/office/officeart/2005/8/colors/accent1_2" csCatId="accent1" phldr="1"/>
      <dgm:spPr/>
      <dgm:t>
        <a:bodyPr rtlCol="0"/>
        <a:lstStyle/>
        <a:p>
          <a:pPr rtl="0"/>
          <a:endParaRPr lang="en-US"/>
        </a:p>
      </dgm:t>
    </dgm:pt>
    <dgm:pt modelId="{620EFBB7-0769-4554-96E3-51B5B6698D5A}">
      <dgm:prSet phldrT="[Text]" custT="1"/>
      <dgm:spPr>
        <a:solidFill>
          <a:schemeClr val="accent5">
            <a:lumMod val="50000"/>
          </a:schemeClr>
        </a:solidFill>
      </dgm:spPr>
      <dgm:t>
        <a:bodyPr rtlCol="0"/>
        <a:lstStyle/>
        <a:p>
          <a:pPr rtl="0"/>
          <a:r>
            <a:rPr lang="ja-JP" altLang="en-US" sz="3000" noProof="0" dirty="0">
              <a:latin typeface="Meiryo UI" panose="020B0604030504040204" pitchFamily="50" charset="-128"/>
              <a:ea typeface="Meiryo UI" panose="020B0604030504040204" pitchFamily="50" charset="-128"/>
              <a:cs typeface="Tahoma" panose="020B0604030504040204" pitchFamily="34" charset="0"/>
            </a:rPr>
            <a:t>１　虐待防止</a:t>
          </a:r>
        </a:p>
      </dgm:t>
    </dgm:pt>
    <dgm:pt modelId="{B5DFE748-686E-4A08-944E-9D07F9FA6B48}" type="parTrans" cxnId="{17C9D25A-BC5F-418E-9A4A-29DD9C57BD39}">
      <dgm:prSet/>
      <dgm:spPr/>
      <dgm:t>
        <a:bodyPr rtlCol="0"/>
        <a:lstStyle/>
        <a:p>
          <a:pPr rtl="0"/>
          <a:endParaRPr lang="ja-JP" altLang="en-US" noProof="0" dirty="0">
            <a:latin typeface="Meiryo UI" panose="020B0604030504040204" pitchFamily="50" charset="-128"/>
            <a:ea typeface="Meiryo UI" panose="020B0604030504040204" pitchFamily="50" charset="-128"/>
          </a:endParaRPr>
        </a:p>
      </dgm:t>
    </dgm:pt>
    <dgm:pt modelId="{FD3AFE35-532F-4AE8-BAB4-DFA3B4B611F6}" type="sibTrans" cxnId="{17C9D25A-BC5F-418E-9A4A-29DD9C57BD39}">
      <dgm:prSet/>
      <dgm:spPr/>
      <dgm:t>
        <a:bodyPr rtlCol="0"/>
        <a:lstStyle/>
        <a:p>
          <a:pPr rtl="0"/>
          <a:endParaRPr lang="ja-JP" altLang="en-US" noProof="0" dirty="0">
            <a:latin typeface="Meiryo UI" panose="020B0604030504040204" pitchFamily="50" charset="-128"/>
            <a:ea typeface="Meiryo UI" panose="020B0604030504040204" pitchFamily="50" charset="-128"/>
          </a:endParaRPr>
        </a:p>
      </dgm:t>
    </dgm:pt>
    <dgm:pt modelId="{A533B6C7-3203-4AEE-95BC-E867D49C88B5}">
      <dgm:prSet phldrT="[Text]" custT="1"/>
      <dgm:spPr>
        <a:solidFill>
          <a:schemeClr val="accent2">
            <a:lumMod val="75000"/>
          </a:schemeClr>
        </a:solidFill>
      </dgm:spPr>
      <dgm:t>
        <a:bodyPr rtlCol="0"/>
        <a:lstStyle/>
        <a:p>
          <a:pPr rtl="0"/>
          <a:r>
            <a:rPr lang="ja-JP" altLang="en-US" sz="3000" noProof="0" dirty="0">
              <a:latin typeface="Meiryo UI" panose="020B0604030504040204" pitchFamily="50" charset="-128"/>
              <a:ea typeface="Meiryo UI" panose="020B0604030504040204" pitchFamily="50" charset="-128"/>
              <a:cs typeface="Tahoma" panose="020B0604030504040204" pitchFamily="34" charset="0"/>
            </a:rPr>
            <a:t>２　身体拘束の適正化</a:t>
          </a:r>
        </a:p>
      </dgm:t>
    </dgm:pt>
    <dgm:pt modelId="{4FCAF1A9-8A97-45AC-B4A5-B91AEE5BC9BB}" type="parTrans" cxnId="{0FE563DE-8338-4B45-BCFD-251C8642CABA}">
      <dgm:prSet/>
      <dgm:spPr/>
      <dgm:t>
        <a:bodyPr rtlCol="0"/>
        <a:lstStyle/>
        <a:p>
          <a:pPr rtl="0"/>
          <a:endParaRPr lang="ja-JP" altLang="en-US" noProof="0" dirty="0">
            <a:latin typeface="Meiryo UI" panose="020B0604030504040204" pitchFamily="50" charset="-128"/>
            <a:ea typeface="Meiryo UI" panose="020B0604030504040204" pitchFamily="50" charset="-128"/>
          </a:endParaRPr>
        </a:p>
      </dgm:t>
    </dgm:pt>
    <dgm:pt modelId="{634EAA8A-B09B-42FE-8301-99FBFB2B9BD8}" type="sibTrans" cxnId="{0FE563DE-8338-4B45-BCFD-251C8642CABA}">
      <dgm:prSet/>
      <dgm:spPr/>
      <dgm:t>
        <a:bodyPr rtlCol="0"/>
        <a:lstStyle/>
        <a:p>
          <a:pPr rtl="0"/>
          <a:endParaRPr lang="ja-JP" altLang="en-US" noProof="0" dirty="0">
            <a:latin typeface="Meiryo UI" panose="020B0604030504040204" pitchFamily="50" charset="-128"/>
            <a:ea typeface="Meiryo UI" panose="020B0604030504040204" pitchFamily="50" charset="-128"/>
          </a:endParaRPr>
        </a:p>
      </dgm:t>
    </dgm:pt>
    <dgm:pt modelId="{183A34DF-AA92-49E1-8191-0CF6AD17A6AA}" type="pres">
      <dgm:prSet presAssocID="{2A136A90-6B59-45AD-BBA1-85AFD032E8F8}" presName="linear" presStyleCnt="0">
        <dgm:presLayoutVars>
          <dgm:dir/>
          <dgm:animLvl val="lvl"/>
          <dgm:resizeHandles val="exact"/>
        </dgm:presLayoutVars>
      </dgm:prSet>
      <dgm:spPr/>
    </dgm:pt>
    <dgm:pt modelId="{8F706C0E-1AB2-4161-86CE-4B3594B6EE51}" type="pres">
      <dgm:prSet presAssocID="{620EFBB7-0769-4554-96E3-51B5B6698D5A}" presName="parentLin" presStyleCnt="0"/>
      <dgm:spPr/>
    </dgm:pt>
    <dgm:pt modelId="{428AD880-175D-49F1-A1F6-97F367C387BF}" type="pres">
      <dgm:prSet presAssocID="{620EFBB7-0769-4554-96E3-51B5B6698D5A}" presName="parentLeftMargin" presStyleLbl="node1" presStyleIdx="0" presStyleCnt="2"/>
      <dgm:spPr/>
    </dgm:pt>
    <dgm:pt modelId="{A8B898EB-38C9-408E-9FE2-CB5C874FA50A}" type="pres">
      <dgm:prSet presAssocID="{620EFBB7-0769-4554-96E3-51B5B6698D5A}" presName="parentText" presStyleLbl="node1" presStyleIdx="0" presStyleCnt="2" custScaleX="139909" custScaleY="150147">
        <dgm:presLayoutVars>
          <dgm:chMax val="0"/>
          <dgm:bulletEnabled val="1"/>
        </dgm:presLayoutVars>
      </dgm:prSet>
      <dgm:spPr/>
    </dgm:pt>
    <dgm:pt modelId="{010CCE66-3FB9-4F51-BDBC-33ABD28D8225}" type="pres">
      <dgm:prSet presAssocID="{620EFBB7-0769-4554-96E3-51B5B6698D5A}" presName="negativeSpace" presStyleCnt="0"/>
      <dgm:spPr/>
    </dgm:pt>
    <dgm:pt modelId="{CD67A140-C3A5-43E4-BD28-3C31B61E6EA3}" type="pres">
      <dgm:prSet presAssocID="{620EFBB7-0769-4554-96E3-51B5B6698D5A}" presName="childText" presStyleLbl="conFgAcc1" presStyleIdx="0" presStyleCnt="2">
        <dgm:presLayoutVars>
          <dgm:bulletEnabled val="1"/>
        </dgm:presLayoutVars>
      </dgm:prSet>
      <dgm:spPr>
        <a:ln>
          <a:solidFill>
            <a:schemeClr val="accent5">
              <a:lumMod val="50000"/>
            </a:schemeClr>
          </a:solidFill>
        </a:ln>
      </dgm:spPr>
    </dgm:pt>
    <dgm:pt modelId="{B5CDED1F-8360-491C-9402-4F19E16BD667}" type="pres">
      <dgm:prSet presAssocID="{FD3AFE35-532F-4AE8-BAB4-DFA3B4B611F6}" presName="spaceBetweenRectangles" presStyleCnt="0"/>
      <dgm:spPr/>
    </dgm:pt>
    <dgm:pt modelId="{77070C8B-4365-4FE5-A117-9CDBA9EA1B7B}" type="pres">
      <dgm:prSet presAssocID="{A533B6C7-3203-4AEE-95BC-E867D49C88B5}" presName="parentLin" presStyleCnt="0"/>
      <dgm:spPr/>
    </dgm:pt>
    <dgm:pt modelId="{1281A6D2-5A4B-4B28-A324-2451A8523897}" type="pres">
      <dgm:prSet presAssocID="{A533B6C7-3203-4AEE-95BC-E867D49C88B5}" presName="parentLeftMargin" presStyleLbl="node1" presStyleIdx="0" presStyleCnt="2"/>
      <dgm:spPr/>
    </dgm:pt>
    <dgm:pt modelId="{9F236B2A-6433-401D-953E-FC86D923A3BE}" type="pres">
      <dgm:prSet presAssocID="{A533B6C7-3203-4AEE-95BC-E867D49C88B5}" presName="parentText" presStyleLbl="node1" presStyleIdx="1" presStyleCnt="2" custScaleX="140421" custScaleY="165211">
        <dgm:presLayoutVars>
          <dgm:chMax val="0"/>
          <dgm:bulletEnabled val="1"/>
        </dgm:presLayoutVars>
      </dgm:prSet>
      <dgm:spPr/>
    </dgm:pt>
    <dgm:pt modelId="{622D5052-0558-4614-99B8-0AD5AD5D765D}" type="pres">
      <dgm:prSet presAssocID="{A533B6C7-3203-4AEE-95BC-E867D49C88B5}" presName="negativeSpace" presStyleCnt="0"/>
      <dgm:spPr/>
    </dgm:pt>
    <dgm:pt modelId="{87E2FD7C-0729-47B8-B1FB-A44E439BE764}" type="pres">
      <dgm:prSet presAssocID="{A533B6C7-3203-4AEE-95BC-E867D49C88B5}" presName="childText" presStyleLbl="conFgAcc1" presStyleIdx="1" presStyleCnt="2">
        <dgm:presLayoutVars>
          <dgm:bulletEnabled val="1"/>
        </dgm:presLayoutVars>
      </dgm:prSet>
      <dgm:spPr>
        <a:ln>
          <a:solidFill>
            <a:schemeClr val="accent2"/>
          </a:solidFill>
        </a:ln>
      </dgm:spPr>
    </dgm:pt>
  </dgm:ptLst>
  <dgm:cxnLst>
    <dgm:cxn modelId="{4C47BF0C-5B6B-47F0-A6B5-4894696B5CAD}" type="presOf" srcId="{620EFBB7-0769-4554-96E3-51B5B6698D5A}" destId="{A8B898EB-38C9-408E-9FE2-CB5C874FA50A}" srcOrd="1" destOrd="0" presId="urn:microsoft.com/office/officeart/2005/8/layout/list1"/>
    <dgm:cxn modelId="{72FBC52A-80BD-4D8D-8201-EC70459479E5}" type="presOf" srcId="{A533B6C7-3203-4AEE-95BC-E867D49C88B5}" destId="{9F236B2A-6433-401D-953E-FC86D923A3BE}" srcOrd="1" destOrd="0" presId="urn:microsoft.com/office/officeart/2005/8/layout/list1"/>
    <dgm:cxn modelId="{AE191E4D-5CAB-4318-B26C-FF45842DE147}" type="presOf" srcId="{A533B6C7-3203-4AEE-95BC-E867D49C88B5}" destId="{1281A6D2-5A4B-4B28-A324-2451A8523897}" srcOrd="0" destOrd="0" presId="urn:microsoft.com/office/officeart/2005/8/layout/list1"/>
    <dgm:cxn modelId="{17C9D25A-BC5F-418E-9A4A-29DD9C57BD39}" srcId="{2A136A90-6B59-45AD-BBA1-85AFD032E8F8}" destId="{620EFBB7-0769-4554-96E3-51B5B6698D5A}" srcOrd="0" destOrd="0" parTransId="{B5DFE748-686E-4A08-944E-9D07F9FA6B48}" sibTransId="{FD3AFE35-532F-4AE8-BAB4-DFA3B4B611F6}"/>
    <dgm:cxn modelId="{8028E8BF-8455-4118-B99A-A0686340C34D}" type="presOf" srcId="{2A136A90-6B59-45AD-BBA1-85AFD032E8F8}" destId="{183A34DF-AA92-49E1-8191-0CF6AD17A6AA}" srcOrd="0" destOrd="0" presId="urn:microsoft.com/office/officeart/2005/8/layout/list1"/>
    <dgm:cxn modelId="{DAB080D3-9720-409D-92F9-E4C628DAB5DB}" type="presOf" srcId="{620EFBB7-0769-4554-96E3-51B5B6698D5A}" destId="{428AD880-175D-49F1-A1F6-97F367C387BF}" srcOrd="0" destOrd="0" presId="urn:microsoft.com/office/officeart/2005/8/layout/list1"/>
    <dgm:cxn modelId="{0FE563DE-8338-4B45-BCFD-251C8642CABA}" srcId="{2A136A90-6B59-45AD-BBA1-85AFD032E8F8}" destId="{A533B6C7-3203-4AEE-95BC-E867D49C88B5}" srcOrd="1" destOrd="0" parTransId="{4FCAF1A9-8A97-45AC-B4A5-B91AEE5BC9BB}" sibTransId="{634EAA8A-B09B-42FE-8301-99FBFB2B9BD8}"/>
    <dgm:cxn modelId="{35086FED-D703-4638-98BD-FE920FA5FBDD}" type="presParOf" srcId="{183A34DF-AA92-49E1-8191-0CF6AD17A6AA}" destId="{8F706C0E-1AB2-4161-86CE-4B3594B6EE51}" srcOrd="0" destOrd="0" presId="urn:microsoft.com/office/officeart/2005/8/layout/list1"/>
    <dgm:cxn modelId="{3FD846C1-1AA1-4813-BE57-63765B60AAC5}" type="presParOf" srcId="{8F706C0E-1AB2-4161-86CE-4B3594B6EE51}" destId="{428AD880-175D-49F1-A1F6-97F367C387BF}" srcOrd="0" destOrd="0" presId="urn:microsoft.com/office/officeart/2005/8/layout/list1"/>
    <dgm:cxn modelId="{5B04AB5B-9799-43BD-8D52-7AC40E55F47A}" type="presParOf" srcId="{8F706C0E-1AB2-4161-86CE-4B3594B6EE51}" destId="{A8B898EB-38C9-408E-9FE2-CB5C874FA50A}" srcOrd="1" destOrd="0" presId="urn:microsoft.com/office/officeart/2005/8/layout/list1"/>
    <dgm:cxn modelId="{5E58D9F8-1C6A-4C88-8692-866BDA2FB234}" type="presParOf" srcId="{183A34DF-AA92-49E1-8191-0CF6AD17A6AA}" destId="{010CCE66-3FB9-4F51-BDBC-33ABD28D8225}" srcOrd="1" destOrd="0" presId="urn:microsoft.com/office/officeart/2005/8/layout/list1"/>
    <dgm:cxn modelId="{5B5BD3E0-6AA5-405C-86F6-6189D7D1BBB2}" type="presParOf" srcId="{183A34DF-AA92-49E1-8191-0CF6AD17A6AA}" destId="{CD67A140-C3A5-43E4-BD28-3C31B61E6EA3}" srcOrd="2" destOrd="0" presId="urn:microsoft.com/office/officeart/2005/8/layout/list1"/>
    <dgm:cxn modelId="{88AA28E7-36CD-44A7-8ADB-4D1F8916FBC1}" type="presParOf" srcId="{183A34DF-AA92-49E1-8191-0CF6AD17A6AA}" destId="{B5CDED1F-8360-491C-9402-4F19E16BD667}" srcOrd="3" destOrd="0" presId="urn:microsoft.com/office/officeart/2005/8/layout/list1"/>
    <dgm:cxn modelId="{FF7413D7-D548-4681-A585-70D1AABC67F9}" type="presParOf" srcId="{183A34DF-AA92-49E1-8191-0CF6AD17A6AA}" destId="{77070C8B-4365-4FE5-A117-9CDBA9EA1B7B}" srcOrd="4" destOrd="0" presId="urn:microsoft.com/office/officeart/2005/8/layout/list1"/>
    <dgm:cxn modelId="{71A0FD2B-4499-4733-9591-DA4C05395BCE}" type="presParOf" srcId="{77070C8B-4365-4FE5-A117-9CDBA9EA1B7B}" destId="{1281A6D2-5A4B-4B28-A324-2451A8523897}" srcOrd="0" destOrd="0" presId="urn:microsoft.com/office/officeart/2005/8/layout/list1"/>
    <dgm:cxn modelId="{30A09A04-D072-417D-A61D-934C676DCDCF}" type="presParOf" srcId="{77070C8B-4365-4FE5-A117-9CDBA9EA1B7B}" destId="{9F236B2A-6433-401D-953E-FC86D923A3BE}" srcOrd="1" destOrd="0" presId="urn:microsoft.com/office/officeart/2005/8/layout/list1"/>
    <dgm:cxn modelId="{524522B1-B159-42B4-B665-C9379A55DCC7}" type="presParOf" srcId="{183A34DF-AA92-49E1-8191-0CF6AD17A6AA}" destId="{622D5052-0558-4614-99B8-0AD5AD5D765D}" srcOrd="5" destOrd="0" presId="urn:microsoft.com/office/officeart/2005/8/layout/list1"/>
    <dgm:cxn modelId="{E7BEC372-D400-47C9-A797-96ADB89A1753}" type="presParOf" srcId="{183A34DF-AA92-49E1-8191-0CF6AD17A6AA}" destId="{87E2FD7C-0729-47B8-B1FB-A44E439BE76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7A140-C3A5-43E4-BD28-3C31B61E6EA3}">
      <dsp:nvSpPr>
        <dsp:cNvPr id="0" name=""/>
        <dsp:cNvSpPr/>
      </dsp:nvSpPr>
      <dsp:spPr>
        <a:xfrm>
          <a:off x="0" y="1156567"/>
          <a:ext cx="6757341" cy="957600"/>
        </a:xfrm>
        <a:prstGeom prst="rect">
          <a:avLst/>
        </a:prstGeom>
        <a:solidFill>
          <a:schemeClr val="lt1">
            <a:alpha val="90000"/>
            <a:hueOff val="0"/>
            <a:satOff val="0"/>
            <a:lumOff val="0"/>
            <a:alphaOff val="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A8B898EB-38C9-408E-9FE2-CB5C874FA50A}">
      <dsp:nvSpPr>
        <dsp:cNvPr id="0" name=""/>
        <dsp:cNvSpPr/>
      </dsp:nvSpPr>
      <dsp:spPr>
        <a:xfrm>
          <a:off x="327968" y="33158"/>
          <a:ext cx="6424006" cy="1684288"/>
        </a:xfrm>
        <a:prstGeom prst="round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788" tIns="0" rIns="178788" bIns="0" numCol="1" spcCol="1270" rtlCol="0" anchor="ctr" anchorCtr="0">
          <a:noAutofit/>
        </a:bodyPr>
        <a:lstStyle/>
        <a:p>
          <a:pPr marL="0" lvl="0" indent="0" algn="l" defTabSz="1333500" rtl="0">
            <a:lnSpc>
              <a:spcPct val="90000"/>
            </a:lnSpc>
            <a:spcBef>
              <a:spcPct val="0"/>
            </a:spcBef>
            <a:spcAft>
              <a:spcPct val="35000"/>
            </a:spcAft>
            <a:buNone/>
          </a:pPr>
          <a:r>
            <a:rPr lang="ja-JP" altLang="en-US" sz="3000" kern="1200" noProof="0" dirty="0">
              <a:latin typeface="Meiryo UI" panose="020B0604030504040204" pitchFamily="50" charset="-128"/>
              <a:ea typeface="Meiryo UI" panose="020B0604030504040204" pitchFamily="50" charset="-128"/>
              <a:cs typeface="Tahoma" panose="020B0604030504040204" pitchFamily="34" charset="0"/>
            </a:rPr>
            <a:t>１　虐待防止</a:t>
          </a:r>
        </a:p>
      </dsp:txBody>
      <dsp:txXfrm>
        <a:off x="410188" y="115378"/>
        <a:ext cx="6259566" cy="1519848"/>
      </dsp:txXfrm>
    </dsp:sp>
    <dsp:sp modelId="{87E2FD7C-0729-47B8-B1FB-A44E439BE764}">
      <dsp:nvSpPr>
        <dsp:cNvPr id="0" name=""/>
        <dsp:cNvSpPr/>
      </dsp:nvSpPr>
      <dsp:spPr>
        <a:xfrm>
          <a:off x="0" y="3611757"/>
          <a:ext cx="6757341" cy="957600"/>
        </a:xfrm>
        <a:prstGeom prst="rect">
          <a:avLst/>
        </a:prstGeom>
        <a:solidFill>
          <a:schemeClr val="lt1">
            <a:alpha val="90000"/>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9F236B2A-6433-401D-953E-FC86D923A3BE}">
      <dsp:nvSpPr>
        <dsp:cNvPr id="0" name=""/>
        <dsp:cNvSpPr/>
      </dsp:nvSpPr>
      <dsp:spPr>
        <a:xfrm>
          <a:off x="326978" y="2319367"/>
          <a:ext cx="6428055" cy="185327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788" tIns="0" rIns="178788" bIns="0" numCol="1" spcCol="1270" rtlCol="0" anchor="ctr" anchorCtr="0">
          <a:noAutofit/>
        </a:bodyPr>
        <a:lstStyle/>
        <a:p>
          <a:pPr marL="0" lvl="0" indent="0" algn="l" defTabSz="1333500" rtl="0">
            <a:lnSpc>
              <a:spcPct val="90000"/>
            </a:lnSpc>
            <a:spcBef>
              <a:spcPct val="0"/>
            </a:spcBef>
            <a:spcAft>
              <a:spcPct val="35000"/>
            </a:spcAft>
            <a:buNone/>
          </a:pPr>
          <a:r>
            <a:rPr lang="ja-JP" altLang="en-US" sz="3000" kern="1200" noProof="0" dirty="0">
              <a:latin typeface="Meiryo UI" panose="020B0604030504040204" pitchFamily="50" charset="-128"/>
              <a:ea typeface="Meiryo UI" panose="020B0604030504040204" pitchFamily="50" charset="-128"/>
              <a:cs typeface="Tahoma" panose="020B0604030504040204" pitchFamily="34" charset="0"/>
            </a:rPr>
            <a:t>２　身体拘束の適正化</a:t>
          </a:r>
        </a:p>
      </dsp:txBody>
      <dsp:txXfrm>
        <a:off x="417447" y="2409836"/>
        <a:ext cx="6247117" cy="1672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7A140-C3A5-43E4-BD28-3C31B61E6EA3}">
      <dsp:nvSpPr>
        <dsp:cNvPr id="0" name=""/>
        <dsp:cNvSpPr/>
      </dsp:nvSpPr>
      <dsp:spPr>
        <a:xfrm>
          <a:off x="0" y="1156567"/>
          <a:ext cx="6757341" cy="957600"/>
        </a:xfrm>
        <a:prstGeom prst="rect">
          <a:avLst/>
        </a:prstGeom>
        <a:solidFill>
          <a:schemeClr val="lt1">
            <a:alpha val="90000"/>
            <a:hueOff val="0"/>
            <a:satOff val="0"/>
            <a:lumOff val="0"/>
            <a:alphaOff val="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A8B898EB-38C9-408E-9FE2-CB5C874FA50A}">
      <dsp:nvSpPr>
        <dsp:cNvPr id="0" name=""/>
        <dsp:cNvSpPr/>
      </dsp:nvSpPr>
      <dsp:spPr>
        <a:xfrm>
          <a:off x="327968" y="33158"/>
          <a:ext cx="6424006" cy="1684288"/>
        </a:xfrm>
        <a:prstGeom prst="round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788" tIns="0" rIns="178788" bIns="0" numCol="1" spcCol="1270" rtlCol="0" anchor="ctr" anchorCtr="0">
          <a:noAutofit/>
        </a:bodyPr>
        <a:lstStyle/>
        <a:p>
          <a:pPr marL="0" lvl="0" indent="0" algn="l" defTabSz="1333500" rtl="0">
            <a:lnSpc>
              <a:spcPct val="90000"/>
            </a:lnSpc>
            <a:spcBef>
              <a:spcPct val="0"/>
            </a:spcBef>
            <a:spcAft>
              <a:spcPct val="35000"/>
            </a:spcAft>
            <a:buNone/>
          </a:pPr>
          <a:r>
            <a:rPr lang="ja-JP" altLang="en-US" sz="3000" kern="1200" noProof="0" dirty="0">
              <a:latin typeface="Meiryo UI" panose="020B0604030504040204" pitchFamily="50" charset="-128"/>
              <a:ea typeface="Meiryo UI" panose="020B0604030504040204" pitchFamily="50" charset="-128"/>
              <a:cs typeface="Tahoma" panose="020B0604030504040204" pitchFamily="34" charset="0"/>
            </a:rPr>
            <a:t>１　虐待防止</a:t>
          </a:r>
        </a:p>
      </dsp:txBody>
      <dsp:txXfrm>
        <a:off x="410188" y="115378"/>
        <a:ext cx="6259566" cy="1519848"/>
      </dsp:txXfrm>
    </dsp:sp>
    <dsp:sp modelId="{87E2FD7C-0729-47B8-B1FB-A44E439BE764}">
      <dsp:nvSpPr>
        <dsp:cNvPr id="0" name=""/>
        <dsp:cNvSpPr/>
      </dsp:nvSpPr>
      <dsp:spPr>
        <a:xfrm>
          <a:off x="0" y="3611757"/>
          <a:ext cx="6757341" cy="957600"/>
        </a:xfrm>
        <a:prstGeom prst="rect">
          <a:avLst/>
        </a:prstGeom>
        <a:solidFill>
          <a:schemeClr val="lt1">
            <a:alpha val="90000"/>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9F236B2A-6433-401D-953E-FC86D923A3BE}">
      <dsp:nvSpPr>
        <dsp:cNvPr id="0" name=""/>
        <dsp:cNvSpPr/>
      </dsp:nvSpPr>
      <dsp:spPr>
        <a:xfrm>
          <a:off x="326978" y="2319367"/>
          <a:ext cx="6428055" cy="185327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788" tIns="0" rIns="178788" bIns="0" numCol="1" spcCol="1270" rtlCol="0" anchor="ctr" anchorCtr="0">
          <a:noAutofit/>
        </a:bodyPr>
        <a:lstStyle/>
        <a:p>
          <a:pPr marL="0" lvl="0" indent="0" algn="l" defTabSz="1333500" rtl="0">
            <a:lnSpc>
              <a:spcPct val="90000"/>
            </a:lnSpc>
            <a:spcBef>
              <a:spcPct val="0"/>
            </a:spcBef>
            <a:spcAft>
              <a:spcPct val="35000"/>
            </a:spcAft>
            <a:buNone/>
          </a:pPr>
          <a:r>
            <a:rPr lang="ja-JP" altLang="en-US" sz="3000" kern="1200" noProof="0" dirty="0">
              <a:latin typeface="Meiryo UI" panose="020B0604030504040204" pitchFamily="50" charset="-128"/>
              <a:ea typeface="Meiryo UI" panose="020B0604030504040204" pitchFamily="50" charset="-128"/>
              <a:cs typeface="Tahoma" panose="020B0604030504040204" pitchFamily="34" charset="0"/>
            </a:rPr>
            <a:t>２　身体拘束の適正化</a:t>
          </a:r>
        </a:p>
      </dsp:txBody>
      <dsp:txXfrm>
        <a:off x="417447" y="2409836"/>
        <a:ext cx="6247117" cy="167233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659A35A-B45A-471D-8798-A1F63466099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86CDBCFF-DB1C-4148-AE10-0009F0ABF66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9B85701-93D0-47CD-BE8C-E59D989B63F2}" type="datetime1">
              <a:rPr lang="ja-JP" altLang="en-US" smtClean="0">
                <a:latin typeface="Meiryo UI" panose="020B0604030504040204" pitchFamily="50" charset="-128"/>
                <a:ea typeface="Meiryo UI" panose="020B0604030504040204" pitchFamily="50" charset="-128"/>
              </a:rPr>
              <a:t>2022/11/24</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BE624F19-BD09-4F8A-BEC3-5B4EC46FBB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A76897F4-4C0C-4FAD-84FC-2E65224389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D4D6EF6-E2EF-452B-A550-B4BEBF67A7A7}"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52484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C763B04C-F6FA-416C-A15F-E060D6113D5B}" type="datetime1">
              <a:rPr lang="ja-JP" altLang="en-US" smtClean="0"/>
              <a:pPr/>
              <a:t>2022/11/24</a:t>
            </a:fld>
            <a:endParaRPr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C853816F-A1CF-4485-B308-1B9F14B36EAD}" type="slidenum">
              <a:rPr lang="en-US" altLang="ja-JP"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C853816F-A1CF-4485-B308-1B9F14B36EAD}" type="slidenum">
              <a:rPr lang="en-US" altLang="ja-JP" smtClean="0"/>
              <a:t>1</a:t>
            </a:fld>
            <a:endParaRPr lang="ja-JP" altLang="en-US"/>
          </a:p>
        </p:txBody>
      </p:sp>
    </p:spTree>
    <p:extLst>
      <p:ext uri="{BB962C8B-B14F-4D97-AF65-F5344CB8AC3E}">
        <p14:creationId xmlns:p14="http://schemas.microsoft.com/office/powerpoint/2010/main" val="1900007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10</a:t>
            </a:fld>
            <a:endParaRPr lang="ja-JP" altLang="en-US"/>
          </a:p>
        </p:txBody>
      </p:sp>
    </p:spTree>
    <p:extLst>
      <p:ext uri="{BB962C8B-B14F-4D97-AF65-F5344CB8AC3E}">
        <p14:creationId xmlns:p14="http://schemas.microsoft.com/office/powerpoint/2010/main" val="3511989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11</a:t>
            </a:fld>
            <a:endParaRPr lang="ja-JP" altLang="en-US"/>
          </a:p>
        </p:txBody>
      </p:sp>
    </p:spTree>
    <p:extLst>
      <p:ext uri="{BB962C8B-B14F-4D97-AF65-F5344CB8AC3E}">
        <p14:creationId xmlns:p14="http://schemas.microsoft.com/office/powerpoint/2010/main" val="3719572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C853816F-A1CF-4485-B308-1B9F14B36EAD}" type="slidenum">
              <a:rPr lang="en-US" altLang="ja-JP" smtClean="0"/>
              <a:t>12</a:t>
            </a:fld>
            <a:endParaRPr lang="ja-JP" altLang="en-US"/>
          </a:p>
        </p:txBody>
      </p:sp>
    </p:spTree>
    <p:extLst>
      <p:ext uri="{BB962C8B-B14F-4D97-AF65-F5344CB8AC3E}">
        <p14:creationId xmlns:p14="http://schemas.microsoft.com/office/powerpoint/2010/main" val="3866342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C853816F-A1CF-4485-B308-1B9F14B36EAD}" type="slidenum">
              <a:rPr lang="en-US" altLang="ja-JP" smtClean="0"/>
              <a:t>13</a:t>
            </a:fld>
            <a:endParaRPr lang="ja-JP" altLang="en-US"/>
          </a:p>
        </p:txBody>
      </p:sp>
    </p:spTree>
    <p:extLst>
      <p:ext uri="{BB962C8B-B14F-4D97-AF65-F5344CB8AC3E}">
        <p14:creationId xmlns:p14="http://schemas.microsoft.com/office/powerpoint/2010/main" val="2757316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14</a:t>
            </a:fld>
            <a:endParaRPr lang="ja-JP" altLang="en-US"/>
          </a:p>
        </p:txBody>
      </p:sp>
    </p:spTree>
    <p:extLst>
      <p:ext uri="{BB962C8B-B14F-4D97-AF65-F5344CB8AC3E}">
        <p14:creationId xmlns:p14="http://schemas.microsoft.com/office/powerpoint/2010/main" val="3607635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15</a:t>
            </a:fld>
            <a:endParaRPr lang="ja-JP" altLang="en-US"/>
          </a:p>
        </p:txBody>
      </p:sp>
    </p:spTree>
    <p:extLst>
      <p:ext uri="{BB962C8B-B14F-4D97-AF65-F5344CB8AC3E}">
        <p14:creationId xmlns:p14="http://schemas.microsoft.com/office/powerpoint/2010/main" val="1729199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C853816F-A1CF-4485-B308-1B9F14B36EAD}" type="slidenum">
              <a:rPr lang="en-US" altLang="ja-JP" smtClean="0"/>
              <a:t>16</a:t>
            </a:fld>
            <a:endParaRPr lang="ja-JP" altLang="en-US"/>
          </a:p>
        </p:txBody>
      </p:sp>
    </p:spTree>
    <p:extLst>
      <p:ext uri="{BB962C8B-B14F-4D97-AF65-F5344CB8AC3E}">
        <p14:creationId xmlns:p14="http://schemas.microsoft.com/office/powerpoint/2010/main" val="272915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17</a:t>
            </a:fld>
            <a:endParaRPr lang="ja-JP" altLang="en-US"/>
          </a:p>
        </p:txBody>
      </p:sp>
    </p:spTree>
    <p:extLst>
      <p:ext uri="{BB962C8B-B14F-4D97-AF65-F5344CB8AC3E}">
        <p14:creationId xmlns:p14="http://schemas.microsoft.com/office/powerpoint/2010/main" val="1909243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18</a:t>
            </a:fld>
            <a:endParaRPr lang="ja-JP" altLang="en-US"/>
          </a:p>
        </p:txBody>
      </p:sp>
    </p:spTree>
    <p:extLst>
      <p:ext uri="{BB962C8B-B14F-4D97-AF65-F5344CB8AC3E}">
        <p14:creationId xmlns:p14="http://schemas.microsoft.com/office/powerpoint/2010/main" val="578308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C853816F-A1CF-4485-B308-1B9F14B36EAD}" type="slidenum">
              <a:rPr lang="en-US" altLang="ja-JP" smtClean="0"/>
              <a:t>19</a:t>
            </a:fld>
            <a:endParaRPr lang="ja-JP" altLang="en-US"/>
          </a:p>
        </p:txBody>
      </p:sp>
    </p:spTree>
    <p:extLst>
      <p:ext uri="{BB962C8B-B14F-4D97-AF65-F5344CB8AC3E}">
        <p14:creationId xmlns:p14="http://schemas.microsoft.com/office/powerpoint/2010/main" val="399270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C853816F-A1CF-4485-B308-1B9F14B36EAD}" type="slidenum">
              <a:rPr lang="en-US" altLang="ja-JP" smtClean="0"/>
              <a:t>2</a:t>
            </a:fld>
            <a:endParaRPr lang="ja-JP" altLang="en-US"/>
          </a:p>
        </p:txBody>
      </p:sp>
    </p:spTree>
    <p:extLst>
      <p:ext uri="{BB962C8B-B14F-4D97-AF65-F5344CB8AC3E}">
        <p14:creationId xmlns:p14="http://schemas.microsoft.com/office/powerpoint/2010/main" val="337392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21</a:t>
            </a:fld>
            <a:endParaRPr lang="ja-JP" altLang="en-US"/>
          </a:p>
        </p:txBody>
      </p:sp>
    </p:spTree>
    <p:extLst>
      <p:ext uri="{BB962C8B-B14F-4D97-AF65-F5344CB8AC3E}">
        <p14:creationId xmlns:p14="http://schemas.microsoft.com/office/powerpoint/2010/main" val="2046266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3</a:t>
            </a:fld>
            <a:endParaRPr lang="ja-JP" altLang="en-US"/>
          </a:p>
        </p:txBody>
      </p:sp>
    </p:spTree>
    <p:extLst>
      <p:ext uri="{BB962C8B-B14F-4D97-AF65-F5344CB8AC3E}">
        <p14:creationId xmlns:p14="http://schemas.microsoft.com/office/powerpoint/2010/main" val="3011150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4</a:t>
            </a:fld>
            <a:endParaRPr lang="ja-JP" altLang="en-US"/>
          </a:p>
        </p:txBody>
      </p:sp>
    </p:spTree>
    <p:extLst>
      <p:ext uri="{BB962C8B-B14F-4D97-AF65-F5344CB8AC3E}">
        <p14:creationId xmlns:p14="http://schemas.microsoft.com/office/powerpoint/2010/main" val="1207469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C853816F-A1CF-4485-B308-1B9F14B36EAD}" type="slidenum">
              <a:rPr lang="en-US" altLang="ja-JP" smtClean="0"/>
              <a:t>5</a:t>
            </a:fld>
            <a:endParaRPr lang="ja-JP" altLang="en-US"/>
          </a:p>
        </p:txBody>
      </p:sp>
    </p:spTree>
    <p:extLst>
      <p:ext uri="{BB962C8B-B14F-4D97-AF65-F5344CB8AC3E}">
        <p14:creationId xmlns:p14="http://schemas.microsoft.com/office/powerpoint/2010/main" val="1432539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6</a:t>
            </a:fld>
            <a:endParaRPr lang="ja-JP" altLang="en-US"/>
          </a:p>
        </p:txBody>
      </p:sp>
    </p:spTree>
    <p:extLst>
      <p:ext uri="{BB962C8B-B14F-4D97-AF65-F5344CB8AC3E}">
        <p14:creationId xmlns:p14="http://schemas.microsoft.com/office/powerpoint/2010/main" val="649772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7</a:t>
            </a:fld>
            <a:endParaRPr lang="ja-JP" altLang="en-US"/>
          </a:p>
        </p:txBody>
      </p:sp>
    </p:spTree>
    <p:extLst>
      <p:ext uri="{BB962C8B-B14F-4D97-AF65-F5344CB8AC3E}">
        <p14:creationId xmlns:p14="http://schemas.microsoft.com/office/powerpoint/2010/main" val="2615714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8</a:t>
            </a:fld>
            <a:endParaRPr lang="ja-JP" altLang="en-US"/>
          </a:p>
        </p:txBody>
      </p:sp>
    </p:spTree>
    <p:extLst>
      <p:ext uri="{BB962C8B-B14F-4D97-AF65-F5344CB8AC3E}">
        <p14:creationId xmlns:p14="http://schemas.microsoft.com/office/powerpoint/2010/main" val="589857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C853816F-A1CF-4485-B308-1B9F14B36EAD}" type="slidenum">
              <a:rPr lang="en-US" altLang="ja-JP" smtClean="0"/>
              <a:t>9</a:t>
            </a:fld>
            <a:endParaRPr lang="ja-JP" altLang="en-US"/>
          </a:p>
        </p:txBody>
      </p:sp>
    </p:spTree>
    <p:extLst>
      <p:ext uri="{BB962C8B-B14F-4D97-AF65-F5344CB8AC3E}">
        <p14:creationId xmlns:p14="http://schemas.microsoft.com/office/powerpoint/2010/main" val="3834545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rtlCol="0" anchor="b"/>
          <a:lstStyle>
            <a:lvl1pPr algn="ctr">
              <a:defRPr sz="6000"/>
            </a:lvl1pPr>
          </a:lstStyle>
          <a:p>
            <a:pPr rtl="0"/>
            <a:r>
              <a:rPr lang="ja-JP" altLang="en-US" noProof="0"/>
              <a:t>マスター タイトルの書式設定</a:t>
            </a:r>
          </a:p>
        </p:txBody>
      </p:sp>
      <p:sp>
        <p:nvSpPr>
          <p:cNvPr id="3" name="サブタイトル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p>
        </p:txBody>
      </p:sp>
      <p:sp>
        <p:nvSpPr>
          <p:cNvPr id="4" name="日付プレースホルダー 3">
            <a:extLst>
              <a:ext uri="{FF2B5EF4-FFF2-40B4-BE49-F238E27FC236}">
                <a16:creationId xmlns:a16="http://schemas.microsoft.com/office/drawing/2014/main" id="{A6BB99EB-0E86-4FEA-A9C4-501D4E755A2B}"/>
              </a:ext>
            </a:extLst>
          </p:cNvPr>
          <p:cNvSpPr>
            <a:spLocks noGrp="1"/>
          </p:cNvSpPr>
          <p:nvPr>
            <p:ph type="dt" sz="half" idx="10"/>
          </p:nvPr>
        </p:nvSpPr>
        <p:spPr/>
        <p:txBody>
          <a:bodyPr rtlCol="0"/>
          <a:lstStyle/>
          <a:p>
            <a:pPr rtl="0"/>
            <a:fld id="{1D10690A-702E-4024-B73B-D8C849D860AF}" type="datetime1">
              <a:rPr lang="ja-JP" altLang="en-US" noProof="0" smtClean="0"/>
              <a:t>2022/11/24</a:t>
            </a:fld>
            <a:endParaRPr lang="ja-JP" altLang="en-US" noProof="0"/>
          </a:p>
        </p:txBody>
      </p:sp>
      <p:sp>
        <p:nvSpPr>
          <p:cNvPr id="5" name="フッター プレースホルダー 4">
            <a:extLst>
              <a:ext uri="{FF2B5EF4-FFF2-40B4-BE49-F238E27FC236}">
                <a16:creationId xmlns:a16="http://schemas.microsoft.com/office/drawing/2014/main" id="{6731F536-58DF-4935-AE3B-7A08C03124E4}"/>
              </a:ext>
            </a:extLst>
          </p:cNvPr>
          <p:cNvSpPr>
            <a:spLocks noGrp="1"/>
          </p:cNvSpPr>
          <p:nvPr>
            <p:ph type="ftr" sz="quarter" idx="11"/>
          </p:nvPr>
        </p:nvSpPr>
        <p:spPr/>
        <p:txBody>
          <a:bodyPr rtlCol="0"/>
          <a:lstStyle/>
          <a:p>
            <a:pPr rtl="0"/>
            <a:endParaRPr lang="ja-JP" altLang="en-US" noProof="0"/>
          </a:p>
        </p:txBody>
      </p:sp>
      <p:sp>
        <p:nvSpPr>
          <p:cNvPr id="6" name="スライド番号プレースホルダー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rtlCol="0"/>
          <a:lstStyle/>
          <a:p>
            <a:pPr rtl="0"/>
            <a:fld id="{ACEC5C30-0B3A-4B13-ADDD-7C63C8AA921B}" type="slidenum">
              <a:rPr lang="en-US" altLang="ja-JP" noProof="0" smtClean="0"/>
              <a:t>‹#›</a:t>
            </a:fld>
            <a:endParaRPr lang="ja-JP" altLang="en-US" noProof="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AAE108-9C7F-4CDC-AD71-B576580A199F}"/>
              </a:ext>
            </a:extLst>
          </p:cNvPr>
          <p:cNvSpPr>
            <a:spLocks noGrp="1"/>
          </p:cNvSpPr>
          <p:nvPr>
            <p:ph type="title"/>
          </p:nvPr>
        </p:nvSpPr>
        <p:spPr/>
        <p:txBody>
          <a:bodyPr rtlCol="0"/>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5A103746-779A-435F-995A-5BF82C86C297}"/>
              </a:ext>
            </a:extLst>
          </p:cNvPr>
          <p:cNvSpPr>
            <a:spLocks noGrp="1"/>
          </p:cNvSpPr>
          <p:nvPr>
            <p:ph idx="1"/>
          </p:nvPr>
        </p:nvSpPr>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a:extLst>
              <a:ext uri="{FF2B5EF4-FFF2-40B4-BE49-F238E27FC236}">
                <a16:creationId xmlns:a16="http://schemas.microsoft.com/office/drawing/2014/main" id="{5984E866-B322-455F-AC32-8C164B8CD9C7}"/>
              </a:ext>
            </a:extLst>
          </p:cNvPr>
          <p:cNvSpPr>
            <a:spLocks noGrp="1"/>
          </p:cNvSpPr>
          <p:nvPr>
            <p:ph type="dt" sz="half" idx="10"/>
          </p:nvPr>
        </p:nvSpPr>
        <p:spPr/>
        <p:txBody>
          <a:bodyPr rtlCol="0"/>
          <a:lstStyle/>
          <a:p>
            <a:pPr rtl="0"/>
            <a:fld id="{455DE021-66EC-4A50-A5F9-BE479FE0EC31}" type="datetime1">
              <a:rPr lang="ja-JP" altLang="en-US" noProof="0" smtClean="0"/>
              <a:t>2022/11/24</a:t>
            </a:fld>
            <a:endParaRPr lang="ja-JP" altLang="en-US" noProof="0"/>
          </a:p>
        </p:txBody>
      </p:sp>
      <p:sp>
        <p:nvSpPr>
          <p:cNvPr id="5" name="フッター プレースホルダー 4">
            <a:extLst>
              <a:ext uri="{FF2B5EF4-FFF2-40B4-BE49-F238E27FC236}">
                <a16:creationId xmlns:a16="http://schemas.microsoft.com/office/drawing/2014/main" id="{AC0D61E0-F80F-48E7-A817-F1CECBEE9A37}"/>
              </a:ext>
            </a:extLst>
          </p:cNvPr>
          <p:cNvSpPr>
            <a:spLocks noGrp="1"/>
          </p:cNvSpPr>
          <p:nvPr>
            <p:ph type="ftr" sz="quarter" idx="11"/>
          </p:nvPr>
        </p:nvSpPr>
        <p:spPr/>
        <p:txBody>
          <a:bodyPr rtlCol="0"/>
          <a:lstStyle/>
          <a:p>
            <a:pPr rtl="0"/>
            <a:endParaRPr lang="ja-JP" altLang="en-US" noProof="0"/>
          </a:p>
        </p:txBody>
      </p:sp>
      <p:sp>
        <p:nvSpPr>
          <p:cNvPr id="6" name="スライド番号プレースホルダー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rtlCol="0"/>
          <a:lstStyle/>
          <a:p>
            <a:pPr rtl="0"/>
            <a:fld id="{ACEC5C30-0B3A-4B13-ADDD-7C63C8AA921B}" type="slidenum">
              <a:rPr lang="en-US" altLang="ja-JP" noProof="0" smtClean="0"/>
              <a:t>‹#›</a:t>
            </a:fld>
            <a:endParaRPr lang="ja-JP" altLang="en-US" noProof="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rtlCol="0" anchor="b"/>
          <a:lstStyle>
            <a:lvl1pPr>
              <a:defRPr sz="6000"/>
            </a:lvl1pPr>
          </a:lstStyle>
          <a:p>
            <a:pPr rtl="0"/>
            <a:r>
              <a:rPr lang="ja-JP" altLang="en-US" noProof="0"/>
              <a:t>マスター タイトルの書式設定</a:t>
            </a:r>
          </a:p>
        </p:txBody>
      </p:sp>
      <p:sp>
        <p:nvSpPr>
          <p:cNvPr id="3" name="テキスト プレースホルダー 2">
            <a:extLst>
              <a:ext uri="{FF2B5EF4-FFF2-40B4-BE49-F238E27FC236}">
                <a16:creationId xmlns:a16="http://schemas.microsoft.com/office/drawing/2014/main" id="{6F7E0856-45A8-4EAD-A9D6-8A993968A1A8}"/>
              </a:ext>
            </a:extLst>
          </p:cNvPr>
          <p:cNvSpPr>
            <a:spLocks noGrp="1"/>
          </p:cNvSpPr>
          <p:nvPr>
            <p:ph type="body" idx="1" hasCustomPrompt="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ja-JP" altLang="en-US" noProof="0"/>
              <a:t>クリックしてマスター テキストのスタイルを編集</a:t>
            </a:r>
          </a:p>
        </p:txBody>
      </p:sp>
      <p:sp>
        <p:nvSpPr>
          <p:cNvPr id="4" name="日付プレースホルダー 3">
            <a:extLst>
              <a:ext uri="{FF2B5EF4-FFF2-40B4-BE49-F238E27FC236}">
                <a16:creationId xmlns:a16="http://schemas.microsoft.com/office/drawing/2014/main" id="{E90EEBE1-2BAF-4C94-8403-6E8454F9BC46}"/>
              </a:ext>
            </a:extLst>
          </p:cNvPr>
          <p:cNvSpPr>
            <a:spLocks noGrp="1"/>
          </p:cNvSpPr>
          <p:nvPr>
            <p:ph type="dt" sz="half" idx="10"/>
          </p:nvPr>
        </p:nvSpPr>
        <p:spPr/>
        <p:txBody>
          <a:bodyPr rtlCol="0"/>
          <a:lstStyle/>
          <a:p>
            <a:pPr rtl="0"/>
            <a:fld id="{2BAB3FC3-D3AB-4132-9D93-FDC24E8B65C9}" type="datetime1">
              <a:rPr lang="ja-JP" altLang="en-US" noProof="0" smtClean="0"/>
              <a:t>2022/11/24</a:t>
            </a:fld>
            <a:endParaRPr lang="ja-JP" altLang="en-US" noProof="0"/>
          </a:p>
        </p:txBody>
      </p:sp>
      <p:sp>
        <p:nvSpPr>
          <p:cNvPr id="5" name="フッター プレースホルダー 4">
            <a:extLst>
              <a:ext uri="{FF2B5EF4-FFF2-40B4-BE49-F238E27FC236}">
                <a16:creationId xmlns:a16="http://schemas.microsoft.com/office/drawing/2014/main" id="{F3358F46-E931-4D79-94A5-037AFD07333B}"/>
              </a:ext>
            </a:extLst>
          </p:cNvPr>
          <p:cNvSpPr>
            <a:spLocks noGrp="1"/>
          </p:cNvSpPr>
          <p:nvPr>
            <p:ph type="ftr" sz="quarter" idx="11"/>
          </p:nvPr>
        </p:nvSpPr>
        <p:spPr/>
        <p:txBody>
          <a:bodyPr rtlCol="0"/>
          <a:lstStyle/>
          <a:p>
            <a:pPr rtl="0"/>
            <a:endParaRPr lang="ja-JP" altLang="en-US" noProof="0"/>
          </a:p>
        </p:txBody>
      </p:sp>
      <p:sp>
        <p:nvSpPr>
          <p:cNvPr id="6" name="スライド番号プレースホルダー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rtlCol="0"/>
          <a:lstStyle/>
          <a:p>
            <a:pPr rtl="0"/>
            <a:fld id="{ACEC5C30-0B3A-4B13-ADDD-7C63C8AA921B}" type="slidenum">
              <a:rPr lang="en-US" altLang="ja-JP" noProof="0" smtClean="0"/>
              <a:t>‹#›</a:t>
            </a:fld>
            <a:endParaRPr lang="ja-JP" altLang="en-US" noProof="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ABEC0-6253-4360-B586-B9D20933DE37}"/>
              </a:ext>
            </a:extLst>
          </p:cNvPr>
          <p:cNvSpPr>
            <a:spLocks noGrp="1"/>
          </p:cNvSpPr>
          <p:nvPr>
            <p:ph type="title"/>
          </p:nvPr>
        </p:nvSpPr>
        <p:spPr/>
        <p:txBody>
          <a:bodyPr rtlCol="0"/>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a:extLst>
              <a:ext uri="{FF2B5EF4-FFF2-40B4-BE49-F238E27FC236}">
                <a16:creationId xmlns:a16="http://schemas.microsoft.com/office/drawing/2014/main" id="{0589105E-DF25-4F38-BDE2-9B00C2C44FC6}"/>
              </a:ext>
            </a:extLst>
          </p:cNvPr>
          <p:cNvSpPr>
            <a:spLocks noGrp="1"/>
          </p:cNvSpPr>
          <p:nvPr>
            <p:ph type="dt" sz="half" idx="10"/>
          </p:nvPr>
        </p:nvSpPr>
        <p:spPr/>
        <p:txBody>
          <a:bodyPr rtlCol="0"/>
          <a:lstStyle/>
          <a:p>
            <a:pPr rtl="0"/>
            <a:fld id="{1A3A7F88-000F-4B10-BDA7-1C864D3D9731}" type="datetime1">
              <a:rPr lang="ja-JP" altLang="en-US" noProof="0" smtClean="0"/>
              <a:t>2022/11/24</a:t>
            </a:fld>
            <a:endParaRPr lang="ja-JP" altLang="en-US" noProof="0"/>
          </a:p>
        </p:txBody>
      </p:sp>
      <p:sp>
        <p:nvSpPr>
          <p:cNvPr id="6" name="フッター プレースホルダー 5">
            <a:extLst>
              <a:ext uri="{FF2B5EF4-FFF2-40B4-BE49-F238E27FC236}">
                <a16:creationId xmlns:a16="http://schemas.microsoft.com/office/drawing/2014/main" id="{B1D9C4A8-7467-4BAD-98A2-0B63CAC19B66}"/>
              </a:ext>
            </a:extLst>
          </p:cNvPr>
          <p:cNvSpPr>
            <a:spLocks noGrp="1"/>
          </p:cNvSpPr>
          <p:nvPr>
            <p:ph type="ftr" sz="quarter" idx="11"/>
          </p:nvPr>
        </p:nvSpPr>
        <p:spPr/>
        <p:txBody>
          <a:bodyPr rtlCol="0"/>
          <a:lstStyle/>
          <a:p>
            <a:pPr rtl="0"/>
            <a:endParaRPr lang="ja-JP" altLang="en-US" noProof="0"/>
          </a:p>
        </p:txBody>
      </p:sp>
      <p:sp>
        <p:nvSpPr>
          <p:cNvPr id="7" name="スライド番号プレースホルダー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rtlCol="0"/>
          <a:lstStyle/>
          <a:p>
            <a:pPr rtl="0"/>
            <a:fld id="{ACEC5C30-0B3A-4B13-ADDD-7C63C8AA921B}" type="slidenum">
              <a:rPr lang="en-US" altLang="ja-JP" noProof="0" smtClean="0"/>
              <a:t>‹#›</a:t>
            </a:fld>
            <a:endParaRPr lang="ja-JP" altLang="en-US" noProof="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rtlCol="0"/>
          <a:lstStyle/>
          <a:p>
            <a:pPr rtl="0"/>
            <a:r>
              <a:rPr lang="ja-JP" altLang="en-US" noProof="0"/>
              <a:t>マスター タイトルの書式設定</a:t>
            </a:r>
          </a:p>
        </p:txBody>
      </p:sp>
      <p:sp>
        <p:nvSpPr>
          <p:cNvPr id="3" name="テキスト プレースホルダー 2">
            <a:extLst>
              <a:ext uri="{FF2B5EF4-FFF2-40B4-BE49-F238E27FC236}">
                <a16:creationId xmlns:a16="http://schemas.microsoft.com/office/drawing/2014/main" id="{B24D6865-C632-473C-AEC8-8D3F71562BE6}"/>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クリックしてマスター テキストのスタイルを編集</a:t>
            </a:r>
          </a:p>
        </p:txBody>
      </p:sp>
      <p:sp>
        <p:nvSpPr>
          <p:cNvPr id="4" name="コンテンツ プレースホルダー 3">
            <a:extLst>
              <a:ext uri="{FF2B5EF4-FFF2-40B4-BE49-F238E27FC236}">
                <a16:creationId xmlns:a16="http://schemas.microsoft.com/office/drawing/2014/main" id="{D9FDBD19-4D33-4F6A-9938-6A04B3888ECC}"/>
              </a:ext>
            </a:extLst>
          </p:cNvPr>
          <p:cNvSpPr>
            <a:spLocks noGrp="1"/>
          </p:cNvSpPr>
          <p:nvPr>
            <p:ph sz="half" idx="2" hasCustomPrompt="1"/>
          </p:nvPr>
        </p:nvSpPr>
        <p:spPr>
          <a:xfrm>
            <a:off x="839788" y="2505075"/>
            <a:ext cx="5157787" cy="3684588"/>
          </a:xfrm>
        </p:spPr>
        <p:txBody>
          <a:bodyPr rtlCol="0"/>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a:extLst>
              <a:ext uri="{FF2B5EF4-FFF2-40B4-BE49-F238E27FC236}">
                <a16:creationId xmlns:a16="http://schemas.microsoft.com/office/drawing/2014/main" id="{51697E46-CE4D-480E-A997-2B53B2DF55B2}"/>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クリックしてマスター テキストのスタイルを編集</a:t>
            </a:r>
          </a:p>
        </p:txBody>
      </p:sp>
      <p:sp>
        <p:nvSpPr>
          <p:cNvPr id="6" name="コンテンツ プレースホルダー 5">
            <a:extLst>
              <a:ext uri="{FF2B5EF4-FFF2-40B4-BE49-F238E27FC236}">
                <a16:creationId xmlns:a16="http://schemas.microsoft.com/office/drawing/2014/main" id="{8B8B7E36-823F-4FD4-B826-E450A1248008}"/>
              </a:ext>
            </a:extLst>
          </p:cNvPr>
          <p:cNvSpPr>
            <a:spLocks noGrp="1"/>
          </p:cNvSpPr>
          <p:nvPr>
            <p:ph sz="quarter" idx="4" hasCustomPrompt="1"/>
          </p:nvPr>
        </p:nvSpPr>
        <p:spPr>
          <a:xfrm>
            <a:off x="6172200" y="2505075"/>
            <a:ext cx="5183188" cy="3684588"/>
          </a:xfrm>
        </p:spPr>
        <p:txBody>
          <a:bodyPr rtlCol="0"/>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a:extLst>
              <a:ext uri="{FF2B5EF4-FFF2-40B4-BE49-F238E27FC236}">
                <a16:creationId xmlns:a16="http://schemas.microsoft.com/office/drawing/2014/main" id="{8DBB3B14-C886-4F84-9FD5-11C8320E1FED}"/>
              </a:ext>
            </a:extLst>
          </p:cNvPr>
          <p:cNvSpPr>
            <a:spLocks noGrp="1"/>
          </p:cNvSpPr>
          <p:nvPr>
            <p:ph type="dt" sz="half" idx="10"/>
          </p:nvPr>
        </p:nvSpPr>
        <p:spPr/>
        <p:txBody>
          <a:bodyPr rtlCol="0"/>
          <a:lstStyle/>
          <a:p>
            <a:pPr rtl="0"/>
            <a:fld id="{36844E7A-75E6-43CD-A021-59421112B246}" type="datetime1">
              <a:rPr lang="ja-JP" altLang="en-US" noProof="0" smtClean="0"/>
              <a:t>2022/11/24</a:t>
            </a:fld>
            <a:endParaRPr lang="ja-JP" altLang="en-US" noProof="0"/>
          </a:p>
        </p:txBody>
      </p:sp>
      <p:sp>
        <p:nvSpPr>
          <p:cNvPr id="8" name="フッター プレースホルダー 7">
            <a:extLst>
              <a:ext uri="{FF2B5EF4-FFF2-40B4-BE49-F238E27FC236}">
                <a16:creationId xmlns:a16="http://schemas.microsoft.com/office/drawing/2014/main" id="{DF9AF591-4BBF-4BF2-9EF7-F8B114DFA16A}"/>
              </a:ext>
            </a:extLst>
          </p:cNvPr>
          <p:cNvSpPr>
            <a:spLocks noGrp="1"/>
          </p:cNvSpPr>
          <p:nvPr>
            <p:ph type="ftr" sz="quarter" idx="11"/>
          </p:nvPr>
        </p:nvSpPr>
        <p:spPr/>
        <p:txBody>
          <a:bodyPr rtlCol="0"/>
          <a:lstStyle/>
          <a:p>
            <a:pPr rtl="0"/>
            <a:endParaRPr lang="ja-JP" altLang="en-US" noProof="0"/>
          </a:p>
        </p:txBody>
      </p:sp>
      <p:sp>
        <p:nvSpPr>
          <p:cNvPr id="9" name="スライド番号プレースホルダー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rtlCol="0"/>
          <a:lstStyle/>
          <a:p>
            <a:pPr rtl="0"/>
            <a:fld id="{ACEC5C30-0B3A-4B13-ADDD-7C63C8AA921B}" type="slidenum">
              <a:rPr lang="en-US" altLang="ja-JP" noProof="0" smtClean="0"/>
              <a:t>‹#›</a:t>
            </a:fld>
            <a:endParaRPr lang="ja-JP" altLang="en-US" noProof="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5408F1-BB29-4C6F-91C9-653A730BECC6}"/>
              </a:ext>
            </a:extLst>
          </p:cNvPr>
          <p:cNvSpPr>
            <a:spLocks noGrp="1"/>
          </p:cNvSpPr>
          <p:nvPr>
            <p:ph type="title"/>
          </p:nvPr>
        </p:nvSpPr>
        <p:spPr/>
        <p:txBody>
          <a:bodyPr rtlCol="0"/>
          <a:lstStyle/>
          <a:p>
            <a:pPr rtl="0"/>
            <a:r>
              <a:rPr lang="ja-JP" altLang="en-US" noProof="0"/>
              <a:t>マスター タイトルの書式設定</a:t>
            </a:r>
          </a:p>
        </p:txBody>
      </p:sp>
      <p:sp>
        <p:nvSpPr>
          <p:cNvPr id="3" name="日付プレースホルダー 2">
            <a:extLst>
              <a:ext uri="{FF2B5EF4-FFF2-40B4-BE49-F238E27FC236}">
                <a16:creationId xmlns:a16="http://schemas.microsoft.com/office/drawing/2014/main" id="{2F54FEF9-8D09-4091-BE99-B6264EBD34B3}"/>
              </a:ext>
            </a:extLst>
          </p:cNvPr>
          <p:cNvSpPr>
            <a:spLocks noGrp="1"/>
          </p:cNvSpPr>
          <p:nvPr>
            <p:ph type="dt" sz="half" idx="10"/>
          </p:nvPr>
        </p:nvSpPr>
        <p:spPr/>
        <p:txBody>
          <a:bodyPr rtlCol="0"/>
          <a:lstStyle/>
          <a:p>
            <a:pPr rtl="0"/>
            <a:fld id="{DF67C5CE-38D6-4A9D-B5E0-181325A2B9A5}" type="datetime1">
              <a:rPr lang="ja-JP" altLang="en-US" noProof="0" smtClean="0"/>
              <a:t>2022/11/24</a:t>
            </a:fld>
            <a:endParaRPr lang="ja-JP" altLang="en-US" noProof="0"/>
          </a:p>
        </p:txBody>
      </p:sp>
      <p:sp>
        <p:nvSpPr>
          <p:cNvPr id="4" name="フッター プレースホルダー 3">
            <a:extLst>
              <a:ext uri="{FF2B5EF4-FFF2-40B4-BE49-F238E27FC236}">
                <a16:creationId xmlns:a16="http://schemas.microsoft.com/office/drawing/2014/main" id="{0B5F49AA-83D5-4063-9CDE-AA7763048B63}"/>
              </a:ext>
            </a:extLst>
          </p:cNvPr>
          <p:cNvSpPr>
            <a:spLocks noGrp="1"/>
          </p:cNvSpPr>
          <p:nvPr>
            <p:ph type="ftr" sz="quarter" idx="11"/>
          </p:nvPr>
        </p:nvSpPr>
        <p:spPr/>
        <p:txBody>
          <a:bodyPr rtlCol="0"/>
          <a:lstStyle/>
          <a:p>
            <a:pPr rtl="0"/>
            <a:endParaRPr lang="ja-JP" altLang="en-US" noProof="0"/>
          </a:p>
        </p:txBody>
      </p:sp>
      <p:sp>
        <p:nvSpPr>
          <p:cNvPr id="5" name="スライド番号プレースホルダー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rtlCol="0"/>
          <a:lstStyle/>
          <a:p>
            <a:pPr rtl="0"/>
            <a:fld id="{ACEC5C30-0B3A-4B13-ADDD-7C63C8AA921B}" type="slidenum">
              <a:rPr lang="en-US" altLang="ja-JP" noProof="0" smtClean="0"/>
              <a:t>‹#›</a:t>
            </a:fld>
            <a:endParaRPr lang="ja-JP" altLang="en-US" noProof="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42A62B2-A6D1-4A6F-8B20-80606F478544}"/>
              </a:ext>
            </a:extLst>
          </p:cNvPr>
          <p:cNvSpPr>
            <a:spLocks noGrp="1"/>
          </p:cNvSpPr>
          <p:nvPr>
            <p:ph type="dt" sz="half" idx="10"/>
          </p:nvPr>
        </p:nvSpPr>
        <p:spPr/>
        <p:txBody>
          <a:bodyPr rtlCol="0"/>
          <a:lstStyle/>
          <a:p>
            <a:pPr rtl="0"/>
            <a:fld id="{1582E13E-2228-4EDD-B30E-666BA7A0622F}" type="datetime1">
              <a:rPr lang="ja-JP" altLang="en-US" noProof="0" smtClean="0"/>
              <a:t>2022/11/24</a:t>
            </a:fld>
            <a:endParaRPr lang="ja-JP" altLang="en-US" noProof="0"/>
          </a:p>
        </p:txBody>
      </p:sp>
      <p:sp>
        <p:nvSpPr>
          <p:cNvPr id="3" name="フッター プレースホルダー 2">
            <a:extLst>
              <a:ext uri="{FF2B5EF4-FFF2-40B4-BE49-F238E27FC236}">
                <a16:creationId xmlns:a16="http://schemas.microsoft.com/office/drawing/2014/main" id="{C02E4958-7A46-4331-B2D8-2C31D8FCBD73}"/>
              </a:ext>
            </a:extLst>
          </p:cNvPr>
          <p:cNvSpPr>
            <a:spLocks noGrp="1"/>
          </p:cNvSpPr>
          <p:nvPr>
            <p:ph type="ftr" sz="quarter" idx="11"/>
          </p:nvPr>
        </p:nvSpPr>
        <p:spPr/>
        <p:txBody>
          <a:bodyPr rtlCol="0"/>
          <a:lstStyle/>
          <a:p>
            <a:pPr rtl="0"/>
            <a:endParaRPr lang="ja-JP" altLang="en-US" noProof="0"/>
          </a:p>
        </p:txBody>
      </p:sp>
      <p:sp>
        <p:nvSpPr>
          <p:cNvPr id="4" name="スライド番号プレースホルダー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rtlCol="0"/>
          <a:lstStyle/>
          <a:p>
            <a:pPr rtl="0"/>
            <a:fld id="{ACEC5C30-0B3A-4B13-ADDD-7C63C8AA921B}" type="slidenum">
              <a:rPr lang="en-US" altLang="ja-JP" noProof="0" smtClean="0"/>
              <a:t>‹#›</a:t>
            </a:fld>
            <a:endParaRPr lang="ja-JP" altLang="en-US" noProof="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rtlCol="0" anchor="b"/>
          <a:lstStyle>
            <a:lvl1pPr>
              <a:defRPr sz="3200"/>
            </a:lvl1pPr>
          </a:lstStyle>
          <a:p>
            <a:pPr rtl="0"/>
            <a:r>
              <a:rPr lang="ja-JP" altLang="en-US" noProof="0"/>
              <a:t>マスター タイトルの書式設定</a:t>
            </a:r>
          </a:p>
        </p:txBody>
      </p:sp>
      <p:sp>
        <p:nvSpPr>
          <p:cNvPr id="3" name="コンテンツ プレースホルダー 2">
            <a:extLst>
              <a:ext uri="{FF2B5EF4-FFF2-40B4-BE49-F238E27FC236}">
                <a16:creationId xmlns:a16="http://schemas.microsoft.com/office/drawing/2014/main" id="{B70477E0-A333-439D-A531-30B39A813465}"/>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a:extLst>
              <a:ext uri="{FF2B5EF4-FFF2-40B4-BE49-F238E27FC236}">
                <a16:creationId xmlns:a16="http://schemas.microsoft.com/office/drawing/2014/main" id="{D5D59501-D187-414C-AACE-F838720036CC}"/>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dirty="0"/>
              <a:t>クリックしてマスター テキストのスタイルを編集</a:t>
            </a:r>
          </a:p>
        </p:txBody>
      </p:sp>
      <p:sp>
        <p:nvSpPr>
          <p:cNvPr id="5" name="日付プレースホルダー 4">
            <a:extLst>
              <a:ext uri="{FF2B5EF4-FFF2-40B4-BE49-F238E27FC236}">
                <a16:creationId xmlns:a16="http://schemas.microsoft.com/office/drawing/2014/main" id="{1235F890-BB8A-49E1-880A-924FD6FE4026}"/>
              </a:ext>
            </a:extLst>
          </p:cNvPr>
          <p:cNvSpPr>
            <a:spLocks noGrp="1"/>
          </p:cNvSpPr>
          <p:nvPr>
            <p:ph type="dt" sz="half" idx="10"/>
          </p:nvPr>
        </p:nvSpPr>
        <p:spPr/>
        <p:txBody>
          <a:bodyPr rtlCol="0"/>
          <a:lstStyle/>
          <a:p>
            <a:pPr rtl="0"/>
            <a:fld id="{964EEFD6-F361-4AEC-92A7-9EDBB08F3160}" type="datetime1">
              <a:rPr lang="ja-JP" altLang="en-US" noProof="0" smtClean="0"/>
              <a:t>2022/11/24</a:t>
            </a:fld>
            <a:endParaRPr lang="ja-JP" altLang="en-US" noProof="0"/>
          </a:p>
        </p:txBody>
      </p:sp>
      <p:sp>
        <p:nvSpPr>
          <p:cNvPr id="6" name="フッター プレースホルダー 5">
            <a:extLst>
              <a:ext uri="{FF2B5EF4-FFF2-40B4-BE49-F238E27FC236}">
                <a16:creationId xmlns:a16="http://schemas.microsoft.com/office/drawing/2014/main" id="{51CA38FE-429A-41E7-942D-ECCE639D3CA5}"/>
              </a:ext>
            </a:extLst>
          </p:cNvPr>
          <p:cNvSpPr>
            <a:spLocks noGrp="1"/>
          </p:cNvSpPr>
          <p:nvPr>
            <p:ph type="ftr" sz="quarter" idx="11"/>
          </p:nvPr>
        </p:nvSpPr>
        <p:spPr/>
        <p:txBody>
          <a:bodyPr rtlCol="0"/>
          <a:lstStyle/>
          <a:p>
            <a:pPr rtl="0"/>
            <a:endParaRPr lang="ja-JP" altLang="en-US" noProof="0"/>
          </a:p>
        </p:txBody>
      </p:sp>
      <p:sp>
        <p:nvSpPr>
          <p:cNvPr id="7" name="スライド番号プレースホルダー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rtlCol="0"/>
          <a:lstStyle/>
          <a:p>
            <a:pPr rtl="0"/>
            <a:fld id="{ACEC5C30-0B3A-4B13-ADDD-7C63C8AA921B}" type="slidenum">
              <a:rPr lang="en-US" altLang="ja-JP" noProof="0" smtClean="0"/>
              <a:t>‹#›</a:t>
            </a:fld>
            <a:endParaRPr lang="ja-JP" altLang="en-US" noProof="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キャプション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rtlCol="0" anchor="b"/>
          <a:lstStyle>
            <a:lvl1pPr>
              <a:defRPr sz="3200"/>
            </a:lvl1pPr>
          </a:lstStyle>
          <a:p>
            <a:pPr rtl="0"/>
            <a:r>
              <a:rPr lang="ja-JP" altLang="en-US" noProof="0"/>
              <a:t>マスター タイトルの書式設定</a:t>
            </a:r>
          </a:p>
        </p:txBody>
      </p:sp>
      <p:sp>
        <p:nvSpPr>
          <p:cNvPr id="3" name="図プレースホルダー 2">
            <a:extLst>
              <a:ext uri="{FF2B5EF4-FFF2-40B4-BE49-F238E27FC236}">
                <a16:creationId xmlns:a16="http://schemas.microsoft.com/office/drawing/2014/main" id="{7FD7F3EF-0FE9-46C4-A116-5DA6E26B0D5D}"/>
              </a:ext>
            </a:extLst>
          </p:cNvPr>
          <p:cNvSpPr>
            <a:spLocks noGrp="1"/>
          </p:cNvSpPr>
          <p:nvPr>
            <p:ph type="pic" idx="1" hasCustomPrompt="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アイコンをクリックして画像を追加</a:t>
            </a:r>
          </a:p>
        </p:txBody>
      </p:sp>
      <p:sp>
        <p:nvSpPr>
          <p:cNvPr id="4" name="テキスト プレースホルダー 3">
            <a:extLst>
              <a:ext uri="{FF2B5EF4-FFF2-40B4-BE49-F238E27FC236}">
                <a16:creationId xmlns:a16="http://schemas.microsoft.com/office/drawing/2014/main" id="{D10B4041-0F17-42D8-AF16-AB099A39FFBD}"/>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クリックしてマスター テキストのスタイルを編集</a:t>
            </a:r>
          </a:p>
        </p:txBody>
      </p:sp>
      <p:sp>
        <p:nvSpPr>
          <p:cNvPr id="5" name="日付プレースホルダー 4">
            <a:extLst>
              <a:ext uri="{FF2B5EF4-FFF2-40B4-BE49-F238E27FC236}">
                <a16:creationId xmlns:a16="http://schemas.microsoft.com/office/drawing/2014/main" id="{8BAF67FF-F8F1-4B22-A471-9317ED3A25F0}"/>
              </a:ext>
            </a:extLst>
          </p:cNvPr>
          <p:cNvSpPr>
            <a:spLocks noGrp="1"/>
          </p:cNvSpPr>
          <p:nvPr>
            <p:ph type="dt" sz="half" idx="10"/>
          </p:nvPr>
        </p:nvSpPr>
        <p:spPr/>
        <p:txBody>
          <a:bodyPr rtlCol="0"/>
          <a:lstStyle/>
          <a:p>
            <a:pPr rtl="0"/>
            <a:fld id="{66C2F9BD-8561-4864-991E-EE3D69B4472E}" type="datetime1">
              <a:rPr lang="ja-JP" altLang="en-US" noProof="0" smtClean="0"/>
              <a:t>2022/11/24</a:t>
            </a:fld>
            <a:endParaRPr lang="ja-JP" altLang="en-US" noProof="0"/>
          </a:p>
        </p:txBody>
      </p:sp>
      <p:sp>
        <p:nvSpPr>
          <p:cNvPr id="6" name="フッター プレースホルダー 5">
            <a:extLst>
              <a:ext uri="{FF2B5EF4-FFF2-40B4-BE49-F238E27FC236}">
                <a16:creationId xmlns:a16="http://schemas.microsoft.com/office/drawing/2014/main" id="{A73D6993-98F8-4234-B24A-02D4DB41CE93}"/>
              </a:ext>
            </a:extLst>
          </p:cNvPr>
          <p:cNvSpPr>
            <a:spLocks noGrp="1"/>
          </p:cNvSpPr>
          <p:nvPr>
            <p:ph type="ftr" sz="quarter" idx="11"/>
          </p:nvPr>
        </p:nvSpPr>
        <p:spPr/>
        <p:txBody>
          <a:bodyPr rtlCol="0"/>
          <a:lstStyle/>
          <a:p>
            <a:pPr rtl="0"/>
            <a:endParaRPr lang="ja-JP" altLang="en-US" noProof="0"/>
          </a:p>
        </p:txBody>
      </p:sp>
      <p:sp>
        <p:nvSpPr>
          <p:cNvPr id="7" name="スライド番号プレースホルダー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rtlCol="0"/>
          <a:lstStyle/>
          <a:p>
            <a:pPr rtl="0"/>
            <a:fld id="{ACEC5C30-0B3A-4B13-ADDD-7C63C8AA921B}" type="slidenum">
              <a:rPr lang="en-US" altLang="ja-JP" noProof="0" smtClean="0"/>
              <a:t>‹#›</a:t>
            </a:fld>
            <a:endParaRPr lang="ja-JP" altLang="en-US" noProof="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ja-JP" altLang="en-US" noProof="0"/>
              <a:t>マスター タイトルの書式設定</a:t>
            </a:r>
          </a:p>
        </p:txBody>
      </p:sp>
      <p:sp>
        <p:nvSpPr>
          <p:cNvPr id="3" name="テキスト プレースホルダー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defRPr>
            </a:lvl1pPr>
          </a:lstStyle>
          <a:p>
            <a:fld id="{EA1F713B-7294-443F-9D69-C46B0FFF2D68}" type="datetime1">
              <a:rPr lang="ja-JP" altLang="en-US" noProof="0" smtClean="0"/>
              <a:t>2022/11/24</a:t>
            </a:fld>
            <a:endParaRPr lang="ja-JP" altLang="en-US" noProof="0">
              <a:latin typeface="Meiryo UI" panose="020B0604030504040204" pitchFamily="50" charset="-128"/>
              <a:ea typeface="Meiryo UI" panose="020B0604030504040204" pitchFamily="50" charset="-128"/>
            </a:endParaRPr>
          </a:p>
        </p:txBody>
      </p:sp>
      <p:sp>
        <p:nvSpPr>
          <p:cNvPr id="5" name="フッター プレースホルダー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eiryo UI" panose="020B0604030504040204" pitchFamily="50" charset="-128"/>
                <a:ea typeface="Meiryo UI" panose="020B0604030504040204" pitchFamily="50" charset="-128"/>
              </a:defRPr>
            </a:lvl1pPr>
          </a:lstStyle>
          <a:p>
            <a:endParaRPr lang="ja-JP" altLang="en-US" noProof="0">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ACEC5C30-0B3A-4B13-ADDD-7C63C8AA921B}"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6" Type="http://schemas.openxmlformats.org/officeDocument/2006/relationships/image" Target="../media/image14.sv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6.sv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6.sv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20.xml"/><Relationship Id="rId16" Type="http://schemas.openxmlformats.org/officeDocument/2006/relationships/image" Target="../media/image14.sv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rtlCol="0">
            <a:normAutofit/>
          </a:bodyPr>
          <a:lstStyle/>
          <a:p>
            <a:pPr rtl="0"/>
            <a:r>
              <a:rPr lang="ja-JP" altLang="en-US" sz="6500" b="1" dirty="0">
                <a:solidFill>
                  <a:schemeClr val="bg1"/>
                </a:solidFill>
              </a:rPr>
              <a:t>運営基準改正</a:t>
            </a:r>
            <a:endParaRPr lang="ja-JP" altLang="en-US" sz="6500" b="1" dirty="0">
              <a:solidFill>
                <a:schemeClr val="bg1"/>
              </a:solidFill>
              <a:latin typeface="Meiryo UI" panose="020B0604030504040204" pitchFamily="50" charset="-128"/>
              <a:ea typeface="Meiryo UI" panose="020B0604030504040204" pitchFamily="50" charset="-128"/>
            </a:endParaRPr>
          </a:p>
        </p:txBody>
      </p:sp>
      <p:cxnSp>
        <p:nvCxnSpPr>
          <p:cNvPr id="5" name="直線​​コネクタ(S)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021893" y="3278339"/>
            <a:ext cx="61308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サブタイトル 2">
            <a:extLst>
              <a:ext uri="{FF2B5EF4-FFF2-40B4-BE49-F238E27FC236}">
                <a16:creationId xmlns:a16="http://schemas.microsoft.com/office/drawing/2014/main" id="{D05F6415-1E7C-453D-B6B7-DBF76BDA691B}"/>
              </a:ext>
            </a:extLst>
          </p:cNvPr>
          <p:cNvSpPr>
            <a:spLocks noGrp="1"/>
          </p:cNvSpPr>
          <p:nvPr>
            <p:ph type="subTitle" idx="1"/>
          </p:nvPr>
        </p:nvSpPr>
        <p:spPr>
          <a:xfrm>
            <a:off x="1524000" y="3331882"/>
            <a:ext cx="9144000" cy="1655762"/>
          </a:xfrm>
        </p:spPr>
        <p:txBody>
          <a:bodyPr rtlCol="0">
            <a:normAutofit/>
          </a:bodyPr>
          <a:lstStyle/>
          <a:p>
            <a:pPr rtl="0"/>
            <a:r>
              <a:rPr lang="ja-JP" altLang="en-US" sz="2800" dirty="0">
                <a:solidFill>
                  <a:schemeClr val="bg1"/>
                </a:solidFill>
                <a:latin typeface="Meiryo UI" panose="020B0604030504040204" pitchFamily="50" charset="-128"/>
                <a:ea typeface="Meiryo UI" panose="020B0604030504040204" pitchFamily="50" charset="-128"/>
                <a:cs typeface="Tahoma" panose="020B0604030504040204" pitchFamily="34" charset="0"/>
              </a:rPr>
              <a:t>法律が変わる！重要な法律改正をチェック！</a:t>
            </a:r>
          </a:p>
        </p:txBody>
      </p:sp>
      <p:pic>
        <p:nvPicPr>
          <p:cNvPr id="15" name="グラフィック 14">
            <a:extLst>
              <a:ext uri="{FF2B5EF4-FFF2-40B4-BE49-F238E27FC236}">
                <a16:creationId xmlns:a16="http://schemas.microsoft.com/office/drawing/2014/main" id="{2A123BD8-A09C-49C0-98E8-54B55610A92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631394">
            <a:off x="3790715" y="4482751"/>
            <a:ext cx="3194131" cy="3194131"/>
          </a:xfrm>
          <a:prstGeom prst="rect">
            <a:avLst/>
          </a:prstGeom>
        </p:spPr>
      </p:pic>
      <p:pic>
        <p:nvPicPr>
          <p:cNvPr id="11" name="グラフィック 10">
            <a:extLst>
              <a:ext uri="{FF2B5EF4-FFF2-40B4-BE49-F238E27FC236}">
                <a16:creationId xmlns:a16="http://schemas.microsoft.com/office/drawing/2014/main" id="{3CB00449-E308-4DF3-9CFD-9A7D30B672DE}"/>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338607" flipH="1">
            <a:off x="-587261" y="1663257"/>
            <a:ext cx="2684499" cy="2684499"/>
          </a:xfrm>
          <a:prstGeom prst="rect">
            <a:avLst/>
          </a:prstGeom>
        </p:spPr>
      </p:pic>
      <p:pic>
        <p:nvPicPr>
          <p:cNvPr id="13" name="グラフィック 12">
            <a:extLst>
              <a:ext uri="{FF2B5EF4-FFF2-40B4-BE49-F238E27FC236}">
                <a16:creationId xmlns:a16="http://schemas.microsoft.com/office/drawing/2014/main" id="{6A56DF0C-1331-406E-AEE6-06E0E59FB9A8}"/>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1078969">
            <a:off x="1920309" y="4797205"/>
            <a:ext cx="2453456" cy="2453456"/>
          </a:xfrm>
          <a:prstGeom prst="rect">
            <a:avLst/>
          </a:prstGeom>
        </p:spPr>
      </p:pic>
      <p:pic>
        <p:nvPicPr>
          <p:cNvPr id="7" name="グラフィック 6">
            <a:extLst>
              <a:ext uri="{FF2B5EF4-FFF2-40B4-BE49-F238E27FC236}">
                <a16:creationId xmlns:a16="http://schemas.microsoft.com/office/drawing/2014/main" id="{88D22565-F42F-439B-A6A4-CF161165E6B6}"/>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213697">
            <a:off x="-491837" y="3688628"/>
            <a:ext cx="3245427" cy="3245427"/>
          </a:xfrm>
          <a:prstGeom prst="rect">
            <a:avLst/>
          </a:prstGeom>
        </p:spPr>
      </p:pic>
      <p:pic>
        <p:nvPicPr>
          <p:cNvPr id="9" name="グラフィック 8">
            <a:extLst>
              <a:ext uri="{FF2B5EF4-FFF2-40B4-BE49-F238E27FC236}">
                <a16:creationId xmlns:a16="http://schemas.microsoft.com/office/drawing/2014/main" id="{B46E3E84-D1E6-4422-AA93-3EE98A821B98}"/>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0451125">
            <a:off x="8514237" y="-118161"/>
            <a:ext cx="3005286" cy="3005286"/>
          </a:xfrm>
          <a:prstGeom prst="rect">
            <a:avLst/>
          </a:prstGeom>
        </p:spPr>
      </p:pic>
      <p:pic>
        <p:nvPicPr>
          <p:cNvPr id="19" name="グラフィック 18">
            <a:extLst>
              <a:ext uri="{FF2B5EF4-FFF2-40B4-BE49-F238E27FC236}">
                <a16:creationId xmlns:a16="http://schemas.microsoft.com/office/drawing/2014/main" id="{39130E3C-1E93-4315-AE76-13C55147DCF2}"/>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rot="18889495">
            <a:off x="10171718" y="145767"/>
            <a:ext cx="1574403" cy="1574403"/>
          </a:xfrm>
          <a:prstGeom prst="rect">
            <a:avLst/>
          </a:prstGeom>
        </p:spPr>
      </p:pic>
      <p:pic>
        <p:nvPicPr>
          <p:cNvPr id="21" name="グラフィック 20">
            <a:extLst>
              <a:ext uri="{FF2B5EF4-FFF2-40B4-BE49-F238E27FC236}">
                <a16:creationId xmlns:a16="http://schemas.microsoft.com/office/drawing/2014/main" id="{FFEC1660-205F-490E-800A-0D57D250BAE4}"/>
              </a:ext>
              <a:ext uri="{C183D7F6-B498-43B3-948B-1728B52AA6E4}">
                <adec:decorative xmlns:adec="http://schemas.microsoft.com/office/drawing/2017/decorative" val="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290639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normAutofit/>
          </a:bodyPr>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a:t>
            </a:r>
            <a:r>
              <a:rPr lang="ja-JP" altLang="en-US" b="1" dirty="0">
                <a:solidFill>
                  <a:schemeClr val="accent5">
                    <a:lumMod val="50000"/>
                  </a:schemeClr>
                </a:solidFill>
              </a:rPr>
              <a:t>が発生した場合のフローを作成</a:t>
            </a:r>
            <a:endParaRPr lang="en-US" altLang="ja-JP"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521284" y="1392382"/>
            <a:ext cx="8378529" cy="4351338"/>
          </a:xfrm>
        </p:spPr>
        <p:txBody>
          <a:bodyPr rtlCol="0">
            <a:normAutofit fontScale="92500" lnSpcReduction="10000"/>
          </a:bodyPr>
          <a:lstStyle/>
          <a:p>
            <a:pPr marL="0" indent="0" rtl="0">
              <a:buNone/>
            </a:pPr>
            <a:r>
              <a:rPr lang="ja-JP" altLang="en-US" dirty="0">
                <a:solidFill>
                  <a:schemeClr val="accent5">
                    <a:lumMod val="50000"/>
                  </a:schemeClr>
                </a:solidFill>
                <a:latin typeface="Meiryo UI" panose="020B0604030504040204" pitchFamily="50" charset="-128"/>
                <a:ea typeface="Meiryo UI" panose="020B0604030504040204" pitchFamily="50" charset="-128"/>
              </a:rPr>
              <a:t>一例</a:t>
            </a:r>
            <a:endParaRPr lang="en-US" altLang="ja-JP" dirty="0">
              <a:solidFill>
                <a:schemeClr val="accent5">
                  <a:lumMod val="50000"/>
                </a:schemeClr>
              </a:solidFill>
              <a:latin typeface="Meiryo UI" panose="020B0604030504040204" pitchFamily="50" charset="-128"/>
              <a:ea typeface="Meiryo UI" panose="020B0604030504040204" pitchFamily="50" charset="-128"/>
            </a:endParaRPr>
          </a:p>
          <a:p>
            <a:pPr marL="0" indent="0" rtl="0">
              <a:buNone/>
            </a:pPr>
            <a:r>
              <a:rPr lang="ja-JP" altLang="en-US" dirty="0">
                <a:solidFill>
                  <a:schemeClr val="accent5">
                    <a:lumMod val="50000"/>
                  </a:schemeClr>
                </a:solidFill>
                <a:latin typeface="Meiryo UI" panose="020B0604030504040204" pitchFamily="50" charset="-128"/>
                <a:ea typeface="Meiryo UI" panose="020B0604030504040204" pitchFamily="50" charset="-128"/>
              </a:rPr>
              <a:t>①虐待が発生</a:t>
            </a:r>
            <a:endParaRPr lang="en-US" altLang="ja-JP" dirty="0">
              <a:solidFill>
                <a:schemeClr val="accent5">
                  <a:lumMod val="50000"/>
                </a:schemeClr>
              </a:solidFill>
              <a:latin typeface="Meiryo UI" panose="020B0604030504040204" pitchFamily="50" charset="-128"/>
              <a:ea typeface="Meiryo UI" panose="020B0604030504040204" pitchFamily="50" charset="-128"/>
            </a:endParaRPr>
          </a:p>
          <a:p>
            <a:pPr marL="0" indent="0" rtl="0">
              <a:buNone/>
            </a:pPr>
            <a:r>
              <a:rPr lang="ja-JP" altLang="en-US" dirty="0">
                <a:solidFill>
                  <a:schemeClr val="accent5">
                    <a:lumMod val="50000"/>
                  </a:schemeClr>
                </a:solidFill>
                <a:latin typeface="Meiryo UI" panose="020B0604030504040204" pitchFamily="50" charset="-128"/>
                <a:ea typeface="Meiryo UI" panose="020B0604030504040204" pitchFamily="50" charset="-128"/>
              </a:rPr>
              <a:t>②責任者に報告</a:t>
            </a:r>
            <a:endParaRPr lang="en-US" altLang="ja-JP" dirty="0">
              <a:solidFill>
                <a:schemeClr val="accent5">
                  <a:lumMod val="50000"/>
                </a:schemeClr>
              </a:solidFill>
              <a:latin typeface="Meiryo UI" panose="020B0604030504040204" pitchFamily="50" charset="-128"/>
              <a:ea typeface="Meiryo UI" panose="020B0604030504040204" pitchFamily="50" charset="-128"/>
            </a:endParaRPr>
          </a:p>
          <a:p>
            <a:pPr marL="0" indent="0" rtl="0">
              <a:buNone/>
            </a:pPr>
            <a:r>
              <a:rPr lang="ja-JP" altLang="en-US" dirty="0">
                <a:solidFill>
                  <a:schemeClr val="accent5">
                    <a:lumMod val="50000"/>
                  </a:schemeClr>
                </a:solidFill>
              </a:rPr>
              <a:t>③対応する</a:t>
            </a:r>
            <a:endParaRPr lang="en-US" altLang="ja-JP" dirty="0">
              <a:solidFill>
                <a:schemeClr val="accent5">
                  <a:lumMod val="50000"/>
                </a:schemeClr>
              </a:solidFill>
            </a:endParaRPr>
          </a:p>
          <a:p>
            <a:pPr marL="0" indent="0" rtl="0">
              <a:buNone/>
            </a:pPr>
            <a:r>
              <a:rPr lang="ja-JP" altLang="en-US" dirty="0">
                <a:solidFill>
                  <a:schemeClr val="accent5">
                    <a:lumMod val="50000"/>
                  </a:schemeClr>
                </a:solidFill>
                <a:latin typeface="Meiryo UI" panose="020B0604030504040204" pitchFamily="50" charset="-128"/>
                <a:ea typeface="Meiryo UI" panose="020B0604030504040204" pitchFamily="50" charset="-128"/>
              </a:rPr>
              <a:t>④職員に対して指導</a:t>
            </a:r>
            <a:endParaRPr lang="en-US" altLang="ja-JP" dirty="0">
              <a:solidFill>
                <a:schemeClr val="accent5">
                  <a:lumMod val="50000"/>
                </a:schemeClr>
              </a:solidFill>
              <a:latin typeface="Meiryo UI" panose="020B0604030504040204" pitchFamily="50" charset="-128"/>
              <a:ea typeface="Meiryo UI" panose="020B0604030504040204" pitchFamily="50" charset="-128"/>
            </a:endParaRPr>
          </a:p>
          <a:p>
            <a:pPr marL="0" indent="0" rtl="0">
              <a:buNone/>
            </a:pPr>
            <a:r>
              <a:rPr lang="ja-JP" altLang="en-US" dirty="0">
                <a:solidFill>
                  <a:schemeClr val="accent5">
                    <a:lumMod val="50000"/>
                  </a:schemeClr>
                </a:solidFill>
              </a:rPr>
              <a:t>⑤今後どうするべきかなどを検討する</a:t>
            </a:r>
            <a:endParaRPr lang="en-US" altLang="ja-JP" dirty="0">
              <a:solidFill>
                <a:schemeClr val="accent5">
                  <a:lumMod val="50000"/>
                </a:schemeClr>
              </a:solidFill>
            </a:endParaRPr>
          </a:p>
          <a:p>
            <a:pPr marL="0" indent="0" rtl="0">
              <a:buNone/>
            </a:pPr>
            <a:endParaRPr lang="en-US" altLang="ja-JP" dirty="0">
              <a:solidFill>
                <a:schemeClr val="accent5">
                  <a:lumMod val="50000"/>
                </a:schemeClr>
              </a:solidFill>
              <a:latin typeface="Meiryo UI" panose="020B0604030504040204" pitchFamily="50" charset="-128"/>
              <a:ea typeface="Meiryo UI" panose="020B0604030504040204" pitchFamily="50" charset="-128"/>
            </a:endParaRPr>
          </a:p>
          <a:p>
            <a:pPr marL="0" indent="0" rtl="0">
              <a:buNone/>
            </a:pPr>
            <a:r>
              <a:rPr lang="ja-JP" altLang="en-US" dirty="0">
                <a:solidFill>
                  <a:schemeClr val="accent5">
                    <a:lumMod val="50000"/>
                  </a:schemeClr>
                </a:solidFill>
              </a:rPr>
              <a:t>フローがしっかり作成されていないと、虐待の事実が曖昧になってしまい、利用者さんをはじめ、職員も安心して活動することが難しくなります。</a:t>
            </a:r>
            <a:endParaRPr lang="ja-JP" altLang="en-US" dirty="0">
              <a:solidFill>
                <a:schemeClr val="accent5">
                  <a:lumMod val="50000"/>
                </a:schemeClr>
              </a:solidFill>
              <a:latin typeface="Meiryo UI" panose="020B0604030504040204" pitchFamily="50" charset="-128"/>
              <a:ea typeface="Meiryo UI" panose="020B0604030504040204" pitchFamily="50" charset="-128"/>
            </a:endParaRPr>
          </a:p>
        </p:txBody>
      </p:sp>
      <p:grpSp>
        <p:nvGrpSpPr>
          <p:cNvPr id="9" name="グループ 8">
            <a:extLst>
              <a:ext uri="{FF2B5EF4-FFF2-40B4-BE49-F238E27FC236}">
                <a16:creationId xmlns:a16="http://schemas.microsoft.com/office/drawing/2014/main" id="{5EB226A9-D9EE-4576-B6BE-BA2E94C1613A}"/>
              </a:ext>
              <a:ext uri="{C183D7F6-B498-43B3-948B-1728B52AA6E4}">
                <adec:decorative xmlns:adec="http://schemas.microsoft.com/office/drawing/2017/decorative" val="1"/>
              </a:ext>
            </a:extLst>
          </p:cNvPr>
          <p:cNvGrpSpPr/>
          <p:nvPr/>
        </p:nvGrpSpPr>
        <p:grpSpPr>
          <a:xfrm>
            <a:off x="8936181" y="0"/>
            <a:ext cx="3890553" cy="6904758"/>
            <a:chOff x="8936181" y="0"/>
            <a:chExt cx="3890553" cy="6904758"/>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1" name="グラフィック 10" descr="顕微鏡">
              <a:extLst>
                <a:ext uri="{FF2B5EF4-FFF2-40B4-BE49-F238E27FC236}">
                  <a16:creationId xmlns:a16="http://schemas.microsoft.com/office/drawing/2014/main" id="{A9B090FE-5998-4BAC-AB8D-6F40D44C81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936181" y="3014205"/>
              <a:ext cx="3890553" cy="3890553"/>
            </a:xfrm>
            <a:prstGeom prst="rect">
              <a:avLst/>
            </a:prstGeom>
          </p:spPr>
        </p:pic>
      </p:grpSp>
    </p:spTree>
    <p:extLst>
      <p:ext uri="{BB962C8B-B14F-4D97-AF65-F5344CB8AC3E}">
        <p14:creationId xmlns:p14="http://schemas.microsoft.com/office/powerpoint/2010/main" val="3746140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325563"/>
          </a:xfrm>
        </p:spPr>
        <p:txBody>
          <a:bodyPr rtlCol="0"/>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虐待防止研修について</a:t>
            </a: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rPr>
              <a:t>研修参加記録はフォーマットを</a:t>
            </a:r>
            <a:r>
              <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rPr>
              <a:t>1</a:t>
            </a: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rPr>
              <a:t>つ用意しておく。</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r>
              <a:rPr lang="ja-JP" altLang="en-US" sz="2400" dirty="0">
                <a:solidFill>
                  <a:schemeClr val="accent5">
                    <a:lumMod val="50000"/>
                  </a:schemeClr>
                </a:solidFill>
                <a:cs typeface="Tahoma"/>
              </a:rPr>
              <a:t>署名をし、いつ、どこで、だれが参加したか、感想を書く。</a:t>
            </a:r>
            <a:endParaRPr lang="en-US" altLang="ja-JP" sz="2400" dirty="0">
              <a:solidFill>
                <a:schemeClr val="accent5">
                  <a:lumMod val="50000"/>
                </a:schemeClr>
              </a:solidFill>
              <a:cs typeface="Tahoma"/>
            </a:endParaRPr>
          </a:p>
          <a:p>
            <a:pPr marL="0" indent="0" rtl="0">
              <a:buNone/>
            </a:pP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r>
              <a:rPr lang="ja-JP" altLang="en-US" sz="2400" dirty="0">
                <a:solidFill>
                  <a:schemeClr val="accent5">
                    <a:lumMod val="50000"/>
                  </a:schemeClr>
                </a:solidFill>
                <a:cs typeface="Tahoma"/>
              </a:rPr>
              <a:t>感想文の保管は</a:t>
            </a:r>
            <a:r>
              <a:rPr lang="en-US" altLang="ja-JP" sz="2400" dirty="0">
                <a:solidFill>
                  <a:schemeClr val="accent5">
                    <a:lumMod val="50000"/>
                  </a:schemeClr>
                </a:solidFill>
                <a:cs typeface="Tahoma"/>
              </a:rPr>
              <a:t>Word</a:t>
            </a:r>
            <a:r>
              <a:rPr lang="ja-JP" altLang="en-US" sz="2400" dirty="0">
                <a:solidFill>
                  <a:schemeClr val="accent5">
                    <a:lumMod val="50000"/>
                  </a:schemeClr>
                </a:solidFill>
                <a:cs typeface="Tahoma"/>
              </a:rPr>
              <a:t>などのワープロソフトで</a:t>
            </a:r>
            <a:r>
              <a:rPr lang="en-US" altLang="ja-JP" sz="2400" dirty="0">
                <a:solidFill>
                  <a:schemeClr val="accent5">
                    <a:lumMod val="50000"/>
                  </a:schemeClr>
                </a:solidFill>
                <a:cs typeface="Tahoma"/>
              </a:rPr>
              <a:t>OK</a:t>
            </a:r>
            <a:r>
              <a:rPr lang="ja-JP" altLang="en-US" sz="2400" dirty="0">
                <a:solidFill>
                  <a:schemeClr val="accent5">
                    <a:lumMod val="50000"/>
                  </a:schemeClr>
                </a:solidFill>
                <a:cs typeface="Tahoma"/>
              </a:rPr>
              <a:t>！</a:t>
            </a:r>
            <a:endParaRPr lang="en-US" altLang="ja-JP" sz="2400" dirty="0">
              <a:solidFill>
                <a:schemeClr val="accent5">
                  <a:lumMod val="50000"/>
                </a:schemeClr>
              </a:solidFill>
              <a:cs typeface="Tahoma"/>
            </a:endParaRPr>
          </a:p>
          <a:p>
            <a:pPr marL="0" indent="0" rtl="0">
              <a:buNone/>
            </a:pP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r>
              <a:rPr lang="ja-JP" altLang="en-US" sz="2400" b="1" u="sng" dirty="0">
                <a:solidFill>
                  <a:schemeClr val="accent5">
                    <a:lumMod val="50000"/>
                  </a:schemeClr>
                </a:solidFill>
                <a:latin typeface="Meiryo UI" panose="020B0604030504040204" pitchFamily="50" charset="-128"/>
                <a:ea typeface="Meiryo UI" panose="020B0604030504040204" pitchFamily="50" charset="-128"/>
                <a:cs typeface="Tahoma"/>
              </a:rPr>
              <a:t>ただし、原本は手書きのほうが望ましい！</a:t>
            </a:r>
            <a:endParaRPr lang="en-US" altLang="ja-JP" sz="2400" b="1" u="sng"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r>
              <a:rPr lang="ja-JP" altLang="en-US" sz="2400" dirty="0">
                <a:solidFill>
                  <a:schemeClr val="accent5">
                    <a:lumMod val="50000"/>
                  </a:schemeClr>
                </a:solidFill>
                <a:cs typeface="Tahoma"/>
              </a:rPr>
              <a:t>⇒なぜなら、サービス管理者などが作文する可能性や市役所等に指摘を受けた際に研修を受けていない職員が発覚するリスクが考えられるからです！</a:t>
            </a:r>
            <a:endPar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endParaRPr>
          </a:p>
        </p:txBody>
      </p:sp>
      <p:grpSp>
        <p:nvGrpSpPr>
          <p:cNvPr id="9" name="グループ 8">
            <a:extLst>
              <a:ext uri="{FF2B5EF4-FFF2-40B4-BE49-F238E27FC236}">
                <a16:creationId xmlns:a16="http://schemas.microsoft.com/office/drawing/2014/main" id="{798EA88B-C439-4F17-9585-820972CE0BA5}"/>
              </a:ext>
              <a:ext uri="{C183D7F6-B498-43B3-948B-1728B52AA6E4}">
                <adec:decorative xmlns:adec="http://schemas.microsoft.com/office/drawing/2017/decorative" val="1"/>
              </a:ext>
            </a:extLst>
          </p:cNvPr>
          <p:cNvGrpSpPr/>
          <p:nvPr/>
        </p:nvGrpSpPr>
        <p:grpSpPr>
          <a:xfrm>
            <a:off x="9009186" y="0"/>
            <a:ext cx="3668917" cy="6941127"/>
            <a:chOff x="9009186" y="0"/>
            <a:chExt cx="3668917" cy="6941127"/>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1" name="グラフィック 10" descr="クリップボード">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grpSp>
    </p:spTree>
    <p:extLst>
      <p:ext uri="{BB962C8B-B14F-4D97-AF65-F5344CB8AC3E}">
        <p14:creationId xmlns:p14="http://schemas.microsoft.com/office/powerpoint/2010/main" val="289680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normAutofit/>
          </a:bodyPr>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虐待防止に関するまとめ</a:t>
            </a:r>
          </a:p>
        </p:txBody>
      </p:sp>
      <p:grpSp>
        <p:nvGrpSpPr>
          <p:cNvPr id="9" name="グループ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grpSp>
        <p:pic>
          <p:nvPicPr>
            <p:cNvPr id="13" name="グラフィック 12" descr="ビーカー">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3" name="テキスト ボックス 2">
            <a:extLst>
              <a:ext uri="{FF2B5EF4-FFF2-40B4-BE49-F238E27FC236}">
                <a16:creationId xmlns:a16="http://schemas.microsoft.com/office/drawing/2014/main" id="{674784FC-D91B-8E07-D17D-15B6810A1523}"/>
              </a:ext>
            </a:extLst>
          </p:cNvPr>
          <p:cNvSpPr txBox="1"/>
          <p:nvPr/>
        </p:nvSpPr>
        <p:spPr>
          <a:xfrm>
            <a:off x="687540" y="1660551"/>
            <a:ext cx="7942257" cy="4247317"/>
          </a:xfrm>
          <a:prstGeom prst="rect">
            <a:avLst/>
          </a:prstGeom>
          <a:noFill/>
        </p:spPr>
        <p:txBody>
          <a:bodyPr wrap="square" rtlCol="0">
            <a:spAutoFit/>
          </a:bodyPr>
          <a:lstStyle/>
          <a:p>
            <a:r>
              <a:rPr kumimoji="1" lang="ja-JP" altLang="en-US" sz="2400" dirty="0"/>
              <a:t>１　虐待防止委員会の設置</a:t>
            </a:r>
            <a:endParaRPr kumimoji="1" lang="en-US" altLang="ja-JP" sz="2400" dirty="0"/>
          </a:p>
          <a:p>
            <a:endParaRPr kumimoji="1" lang="en-US" altLang="ja-JP" sz="2400" dirty="0"/>
          </a:p>
          <a:p>
            <a:r>
              <a:rPr kumimoji="1" lang="ja-JP" altLang="en-US" sz="2400" dirty="0"/>
              <a:t>２　研修の実施</a:t>
            </a:r>
            <a:endParaRPr kumimoji="1" lang="en-US" altLang="ja-JP" sz="2400" dirty="0"/>
          </a:p>
          <a:p>
            <a:endParaRPr kumimoji="1" lang="en-US" altLang="ja-JP" sz="2400" dirty="0"/>
          </a:p>
          <a:p>
            <a:r>
              <a:rPr kumimoji="1" lang="ja-JP" altLang="en-US" sz="2400" dirty="0"/>
              <a:t>３　責任者の設置</a:t>
            </a:r>
            <a:endParaRPr kumimoji="1" lang="en-US" altLang="ja-JP" sz="2400" dirty="0"/>
          </a:p>
          <a:p>
            <a:endParaRPr kumimoji="1" lang="en-US" altLang="ja-JP" sz="2400" dirty="0"/>
          </a:p>
          <a:p>
            <a:endParaRPr kumimoji="1" lang="en-US" altLang="ja-JP" sz="2400" dirty="0"/>
          </a:p>
          <a:p>
            <a:r>
              <a:rPr kumimoji="1" lang="ja-JP" altLang="en-US" sz="2400" dirty="0"/>
              <a:t>この</a:t>
            </a:r>
            <a:r>
              <a:rPr kumimoji="1" lang="en-US" altLang="ja-JP" sz="2400" dirty="0"/>
              <a:t>3</a:t>
            </a:r>
            <a:r>
              <a:rPr kumimoji="1" lang="ja-JP" altLang="en-US" sz="2400" dirty="0"/>
              <a:t>点が「努めるもの」から「講ずるもの」になっていますので、要注意です。</a:t>
            </a:r>
            <a:endParaRPr kumimoji="1" lang="en-US" altLang="ja-JP" sz="2400" dirty="0"/>
          </a:p>
          <a:p>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1024390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normAutofit/>
          </a:bodyPr>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虐待防止と身体拘束の適正化</a:t>
            </a:r>
          </a:p>
        </p:txBody>
      </p:sp>
      <p:graphicFrame>
        <p:nvGraphicFramePr>
          <p:cNvPr id="11" name="図 10">
            <a:extLst>
              <a:ext uri="{FF2B5EF4-FFF2-40B4-BE49-F238E27FC236}">
                <a16:creationId xmlns:a16="http://schemas.microsoft.com/office/drawing/2014/main" id="{D32CE14B-3BA1-4454-827F-251611057F3E}"/>
              </a:ext>
              <a:ext uri="{C183D7F6-B498-43B3-948B-1728B52AA6E4}">
                <adec:decorative xmlns:adec="http://schemas.microsoft.com/office/drawing/2017/decorative" val="1"/>
              </a:ext>
            </a:extLst>
          </p:cNvPr>
          <p:cNvGraphicFramePr/>
          <p:nvPr/>
        </p:nvGraphicFramePr>
        <p:xfrm>
          <a:off x="521283" y="1608090"/>
          <a:ext cx="6757341" cy="46025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グループ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grpSp>
        <p:pic>
          <p:nvPicPr>
            <p:cNvPr id="13" name="グラフィック 12" descr="ビーカー">
              <a:extLst>
                <a:ext uri="{FF2B5EF4-FFF2-40B4-BE49-F238E27FC236}">
                  <a16:creationId xmlns:a16="http://schemas.microsoft.com/office/drawing/2014/main" id="{BF2CC76A-FBA9-49E0-9F1C-2C5299495F4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99813" y="2973678"/>
              <a:ext cx="3884322" cy="3884322"/>
            </a:xfrm>
            <a:prstGeom prst="rect">
              <a:avLst/>
            </a:prstGeom>
          </p:spPr>
        </p:pic>
      </p:grpSp>
      <p:sp>
        <p:nvSpPr>
          <p:cNvPr id="3" name="楕円 2">
            <a:extLst>
              <a:ext uri="{FF2B5EF4-FFF2-40B4-BE49-F238E27FC236}">
                <a16:creationId xmlns:a16="http://schemas.microsoft.com/office/drawing/2014/main" id="{BDBC53CF-1840-F92E-C39C-1D1C62EF0785}"/>
              </a:ext>
            </a:extLst>
          </p:cNvPr>
          <p:cNvSpPr/>
          <p:nvPr/>
        </p:nvSpPr>
        <p:spPr>
          <a:xfrm>
            <a:off x="352419" y="3610649"/>
            <a:ext cx="7095067" cy="238375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90038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325563"/>
          </a:xfrm>
        </p:spPr>
        <p:txBody>
          <a:bodyPr rtlCol="0"/>
          <a:lstStyle/>
          <a:p>
            <a:pPr rtl="0"/>
            <a:r>
              <a:rPr lang="ja-JP" altLang="en-US" b="1" dirty="0">
                <a:solidFill>
                  <a:schemeClr val="accent5">
                    <a:lumMod val="50000"/>
                  </a:schemeClr>
                </a:solidFill>
              </a:rPr>
              <a:t>身体拘束</a:t>
            </a:r>
            <a:r>
              <a:rPr lang="ja-JP" altLang="en-US" b="1" dirty="0">
                <a:solidFill>
                  <a:schemeClr val="accent5">
                    <a:lumMod val="50000"/>
                  </a:schemeClr>
                </a:solidFill>
                <a:latin typeface="Meiryo UI" panose="020B0604030504040204" pitchFamily="50" charset="-128"/>
                <a:ea typeface="Meiryo UI" panose="020B0604030504040204" pitchFamily="50" charset="-128"/>
              </a:rPr>
              <a:t>とは？</a:t>
            </a: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pPr rtl="0"/>
            <a:r>
              <a:rPr lang="ja-JP" altLang="en-US" sz="2400" dirty="0">
                <a:solidFill>
                  <a:schemeClr val="accent5">
                    <a:lumMod val="50000"/>
                  </a:schemeClr>
                </a:solidFill>
                <a:cs typeface="Tahoma"/>
              </a:rPr>
              <a:t>精神病院などでも・・・</a:t>
            </a:r>
            <a:endParaRPr lang="en-US" altLang="ja-JP" sz="2400" dirty="0">
              <a:solidFill>
                <a:schemeClr val="accent5">
                  <a:lumMod val="50000"/>
                </a:schemeClr>
              </a:solidFill>
              <a:cs typeface="Tahoma"/>
            </a:endParaRPr>
          </a:p>
          <a:p>
            <a:pPr rtl="0"/>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rtl="0"/>
            <a:r>
              <a:rPr lang="ja-JP" altLang="en-US" sz="2400" dirty="0">
                <a:solidFill>
                  <a:schemeClr val="accent5">
                    <a:lumMod val="50000"/>
                  </a:schemeClr>
                </a:solidFill>
                <a:cs typeface="Tahoma"/>
              </a:rPr>
              <a:t>ベッドに拘束服などで拘束される</a:t>
            </a:r>
            <a:endParaRPr lang="en-US" altLang="ja-JP" sz="2400" dirty="0">
              <a:solidFill>
                <a:schemeClr val="accent5">
                  <a:lumMod val="50000"/>
                </a:schemeClr>
              </a:solidFill>
              <a:cs typeface="Tahoma"/>
            </a:endParaRPr>
          </a:p>
          <a:p>
            <a:pPr rtl="0"/>
            <a:endParaRPr lang="en-US" altLang="ja-JP" sz="2400" dirty="0">
              <a:solidFill>
                <a:schemeClr val="accent5">
                  <a:lumMod val="50000"/>
                </a:schemeClr>
              </a:solidFill>
              <a:cs typeface="Tahoma"/>
            </a:endParaRPr>
          </a:p>
          <a:p>
            <a:pPr rtl="0"/>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rPr>
              <a:t>牢屋みたいな部屋で</a:t>
            </a:r>
            <a:r>
              <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rPr>
              <a:t>24</a:t>
            </a: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rPr>
              <a:t>時間監視カメラで見られている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rtl="0"/>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rtl="0"/>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rPr>
              <a:t>室内環境が劣悪など</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endPar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endParaRPr>
          </a:p>
        </p:txBody>
      </p:sp>
      <p:grpSp>
        <p:nvGrpSpPr>
          <p:cNvPr id="9" name="グループ 8">
            <a:extLst>
              <a:ext uri="{FF2B5EF4-FFF2-40B4-BE49-F238E27FC236}">
                <a16:creationId xmlns:a16="http://schemas.microsoft.com/office/drawing/2014/main" id="{798EA88B-C439-4F17-9585-820972CE0BA5}"/>
              </a:ext>
              <a:ext uri="{C183D7F6-B498-43B3-948B-1728B52AA6E4}">
                <adec:decorative xmlns:adec="http://schemas.microsoft.com/office/drawing/2017/decorative" val="1"/>
              </a:ext>
            </a:extLst>
          </p:cNvPr>
          <p:cNvGrpSpPr/>
          <p:nvPr/>
        </p:nvGrpSpPr>
        <p:grpSpPr>
          <a:xfrm>
            <a:off x="9009186" y="0"/>
            <a:ext cx="3668917" cy="6941127"/>
            <a:chOff x="9009186" y="0"/>
            <a:chExt cx="3668917" cy="6941127"/>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1" name="グラフィック 10" descr="クリップボード">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grpSp>
    </p:spTree>
    <p:extLst>
      <p:ext uri="{BB962C8B-B14F-4D97-AF65-F5344CB8AC3E}">
        <p14:creationId xmlns:p14="http://schemas.microsoft.com/office/powerpoint/2010/main" val="4034012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身体拘束の要件</a:t>
            </a:r>
            <a:endParaRPr lang="en-US" altLang="ja-JP"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284814" y="1392382"/>
            <a:ext cx="8615000" cy="4351338"/>
          </a:xfrm>
        </p:spPr>
        <p:txBody>
          <a:bodyPr rtlCol="0"/>
          <a:lstStyle/>
          <a:p>
            <a:pPr marL="0" indent="0" rtl="0">
              <a:buNone/>
            </a:pPr>
            <a:endParaRPr lang="en-US" altLang="ja-JP" dirty="0">
              <a:solidFill>
                <a:schemeClr val="accent5">
                  <a:lumMod val="50000"/>
                </a:schemeClr>
              </a:solidFill>
              <a:cs typeface="Tahoma"/>
            </a:endParaRPr>
          </a:p>
          <a:p>
            <a:pPr marL="0" indent="0" rtl="0">
              <a:buNone/>
            </a:pPr>
            <a:r>
              <a:rPr lang="ja-JP" altLang="en-US" dirty="0">
                <a:solidFill>
                  <a:schemeClr val="accent5">
                    <a:lumMod val="50000"/>
                  </a:schemeClr>
                </a:solidFill>
                <a:cs typeface="Tahoma"/>
              </a:rPr>
              <a:t>１　家族の同意（絶対取りましょう！）</a:t>
            </a:r>
            <a:endParaRPr lang="en-US" altLang="ja-JP" dirty="0">
              <a:solidFill>
                <a:schemeClr val="accent5">
                  <a:lumMod val="50000"/>
                </a:schemeClr>
              </a:solidFill>
              <a:cs typeface="Tahoma"/>
            </a:endParaRPr>
          </a:p>
          <a:p>
            <a:pPr marL="0" indent="0" rtl="0">
              <a:buNone/>
            </a:pPr>
            <a:endParaRPr lang="en-US" altLang="ja-JP" dirty="0">
              <a:solidFill>
                <a:schemeClr val="accent5">
                  <a:lumMod val="50000"/>
                </a:schemeClr>
              </a:solidFill>
              <a:cs typeface="Tahoma"/>
            </a:endParaRPr>
          </a:p>
          <a:p>
            <a:pPr marL="0" indent="0" rtl="0">
              <a:buNone/>
            </a:pPr>
            <a:r>
              <a:rPr lang="ja-JP" altLang="en-US" dirty="0">
                <a:solidFill>
                  <a:schemeClr val="accent5">
                    <a:lumMod val="50000"/>
                  </a:schemeClr>
                </a:solidFill>
                <a:cs typeface="Tahoma"/>
              </a:rPr>
              <a:t>２　切迫性・非代替性・一時性</a:t>
            </a:r>
            <a:endParaRPr lang="en-US" altLang="ja-JP" dirty="0">
              <a:solidFill>
                <a:schemeClr val="accent5">
                  <a:lumMod val="50000"/>
                </a:schemeClr>
              </a:solidFill>
              <a:cs typeface="Tahoma"/>
            </a:endParaRPr>
          </a:p>
          <a:p>
            <a:pPr marL="0" indent="0" rtl="0">
              <a:buNone/>
            </a:pPr>
            <a:r>
              <a:rPr lang="ja-JP" altLang="en-US" dirty="0">
                <a:solidFill>
                  <a:schemeClr val="accent5">
                    <a:lumMod val="50000"/>
                  </a:schemeClr>
                </a:solidFill>
                <a:cs typeface="Tahoma"/>
              </a:rPr>
              <a:t>すぐしないとダメ、ほかの手段ではどうにもできない、その時だけ</a:t>
            </a:r>
            <a:endParaRPr lang="en-US" altLang="ja-JP" dirty="0">
              <a:solidFill>
                <a:schemeClr val="accent5">
                  <a:lumMod val="50000"/>
                </a:schemeClr>
              </a:solidFill>
              <a:cs typeface="Tahoma"/>
            </a:endParaRPr>
          </a:p>
          <a:p>
            <a:pPr marL="0" indent="0" rtl="0">
              <a:buNone/>
            </a:pPr>
            <a:r>
              <a:rPr lang="ja-JP" altLang="en-US" dirty="0">
                <a:solidFill>
                  <a:schemeClr val="accent5">
                    <a:lumMod val="50000"/>
                  </a:schemeClr>
                </a:solidFill>
                <a:cs typeface="Tahoma"/>
              </a:rPr>
              <a:t>～するかもしれないというだけでは、虐待になる可能性が高い。</a:t>
            </a:r>
            <a:endParaRPr lang="en-US" altLang="ja-JP" dirty="0">
              <a:solidFill>
                <a:schemeClr val="accent5">
                  <a:lumMod val="50000"/>
                </a:schemeClr>
              </a:solidFill>
              <a:cs typeface="Tahoma"/>
            </a:endParaRPr>
          </a:p>
          <a:p>
            <a:pPr marL="0" indent="0" rtl="0">
              <a:buNone/>
            </a:pPr>
            <a:endParaRPr lang="en-US" altLang="ja-JP" dirty="0">
              <a:solidFill>
                <a:schemeClr val="accent5">
                  <a:lumMod val="50000"/>
                </a:schemeClr>
              </a:solidFill>
              <a:cs typeface="Tahoma"/>
            </a:endParaRPr>
          </a:p>
          <a:p>
            <a:pPr marL="0" indent="0" rtl="0">
              <a:buNone/>
            </a:pPr>
            <a:r>
              <a:rPr lang="ja-JP" altLang="en-US" dirty="0">
                <a:solidFill>
                  <a:schemeClr val="accent5">
                    <a:lumMod val="50000"/>
                  </a:schemeClr>
                </a:solidFill>
                <a:cs typeface="Tahoma"/>
              </a:rPr>
              <a:t>３　記録をとる</a:t>
            </a:r>
            <a:endParaRPr lang="en-US" altLang="ja-JP" dirty="0">
              <a:solidFill>
                <a:schemeClr val="accent5">
                  <a:lumMod val="50000"/>
                </a:schemeClr>
              </a:solidFill>
              <a:cs typeface="Tahoma"/>
            </a:endParaRPr>
          </a:p>
        </p:txBody>
      </p:sp>
      <p:grpSp>
        <p:nvGrpSpPr>
          <p:cNvPr id="9" name="グループ 8">
            <a:extLst>
              <a:ext uri="{FF2B5EF4-FFF2-40B4-BE49-F238E27FC236}">
                <a16:creationId xmlns:a16="http://schemas.microsoft.com/office/drawing/2014/main" id="{5EB226A9-D9EE-4576-B6BE-BA2E94C1613A}"/>
              </a:ext>
              <a:ext uri="{C183D7F6-B498-43B3-948B-1728B52AA6E4}">
                <adec:decorative xmlns:adec="http://schemas.microsoft.com/office/drawing/2017/decorative" val="1"/>
              </a:ext>
            </a:extLst>
          </p:cNvPr>
          <p:cNvGrpSpPr/>
          <p:nvPr/>
        </p:nvGrpSpPr>
        <p:grpSpPr>
          <a:xfrm>
            <a:off x="8936181" y="0"/>
            <a:ext cx="3890553" cy="6904758"/>
            <a:chOff x="8936181" y="0"/>
            <a:chExt cx="3890553" cy="6904758"/>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1" name="グラフィック 10" descr="顕微鏡">
              <a:extLst>
                <a:ext uri="{FF2B5EF4-FFF2-40B4-BE49-F238E27FC236}">
                  <a16:creationId xmlns:a16="http://schemas.microsoft.com/office/drawing/2014/main" id="{A9B090FE-5998-4BAC-AB8D-6F40D44C81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936181" y="3014205"/>
              <a:ext cx="3890553" cy="3890553"/>
            </a:xfrm>
            <a:prstGeom prst="rect">
              <a:avLst/>
            </a:prstGeom>
          </p:spPr>
        </p:pic>
      </p:grpSp>
    </p:spTree>
    <p:extLst>
      <p:ext uri="{BB962C8B-B14F-4D97-AF65-F5344CB8AC3E}">
        <p14:creationId xmlns:p14="http://schemas.microsoft.com/office/powerpoint/2010/main" val="1130482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lstStyle/>
          <a:p>
            <a:pPr rtl="0"/>
            <a:r>
              <a:rPr lang="ja-JP" altLang="en-US" b="1" dirty="0">
                <a:solidFill>
                  <a:schemeClr val="accent5">
                    <a:lumMod val="50000"/>
                  </a:schemeClr>
                </a:solidFill>
              </a:rPr>
              <a:t>適正委員会</a:t>
            </a:r>
            <a:r>
              <a:rPr lang="ja-JP" altLang="en-US" b="1" dirty="0">
                <a:solidFill>
                  <a:schemeClr val="accent5">
                    <a:lumMod val="50000"/>
                  </a:schemeClr>
                </a:solidFill>
                <a:latin typeface="Meiryo UI" panose="020B0604030504040204" pitchFamily="50" charset="-128"/>
                <a:ea typeface="Meiryo UI" panose="020B0604030504040204" pitchFamily="50" charset="-128"/>
              </a:rPr>
              <a:t>について</a:t>
            </a:r>
          </a:p>
        </p:txBody>
      </p:sp>
      <p:sp>
        <p:nvSpPr>
          <p:cNvPr id="14" name="コンテンツ プレースホルダー 2">
            <a:extLst>
              <a:ext uri="{FF2B5EF4-FFF2-40B4-BE49-F238E27FC236}">
                <a16:creationId xmlns:a16="http://schemas.microsoft.com/office/drawing/2014/main" id="{3703DCB6-CE2E-4DB2-998C-5E89A0D57B5A}"/>
              </a:ext>
            </a:extLst>
          </p:cNvPr>
          <p:cNvSpPr txBox="1">
            <a:spLocks/>
          </p:cNvSpPr>
          <p:nvPr/>
        </p:nvSpPr>
        <p:spPr>
          <a:xfrm>
            <a:off x="521284" y="1708113"/>
            <a:ext cx="7866443" cy="32611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rtl="0">
              <a:buFont typeface="Arial" panose="020B0604020202020204" pitchFamily="34" charset="0"/>
              <a:buNone/>
            </a:pPr>
            <a:r>
              <a:rPr lang="ja-JP" altLang="en-US"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適正化委員会の設置</a:t>
            </a:r>
            <a:endParaRPr lang="en-US" altLang="ja-JP"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endParaRPr lang="en-US" altLang="ja-JP"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r>
              <a:rPr lang="ja-JP" altLang="en-US"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身体拘束の責任者を設置して、どのように身体拘束をするかなどの指針を外部に示す必要があります。⇒指針の整備</a:t>
            </a:r>
            <a:endParaRPr lang="en-US" altLang="ja-JP"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endParaRPr lang="en-US" altLang="ja-JP"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r>
              <a:rPr lang="ja-JP" altLang="en-US"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身体拘束に関する研修</a:t>
            </a:r>
            <a:endParaRPr lang="en-US" altLang="ja-JP"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endParaRPr lang="ja-JP" altLang="en-US"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p:txBody>
      </p:sp>
      <p:grpSp>
        <p:nvGrpSpPr>
          <p:cNvPr id="9" name="グループ 8">
            <a:extLst>
              <a:ext uri="{FF2B5EF4-FFF2-40B4-BE49-F238E27FC236}">
                <a16:creationId xmlns:a16="http://schemas.microsoft.com/office/drawing/2014/main" id="{DBBB712D-326E-462C-A8F9-C3C7398258D4}"/>
              </a:ext>
              <a:ext uri="{C183D7F6-B498-43B3-948B-1728B52AA6E4}">
                <adec:decorative xmlns:adec="http://schemas.microsoft.com/office/drawing/2017/decorative" val="1"/>
              </a:ext>
            </a:extLst>
          </p:cNvPr>
          <p:cNvGrpSpPr/>
          <p:nvPr/>
        </p:nvGrpSpPr>
        <p:grpSpPr>
          <a:xfrm>
            <a:off x="8759536" y="0"/>
            <a:ext cx="4266669" cy="6858000"/>
            <a:chOff x="8759536" y="0"/>
            <a:chExt cx="4266669" cy="6858000"/>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grpSp>
        <p:pic>
          <p:nvPicPr>
            <p:cNvPr id="11" name="グラフィック 10" descr="フラスコ">
              <a:extLst>
                <a:ext uri="{FF2B5EF4-FFF2-40B4-BE49-F238E27FC236}">
                  <a16:creationId xmlns:a16="http://schemas.microsoft.com/office/drawing/2014/main" id="{C1AB70EC-6FF8-4DB3-A7E7-E489257F85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59536" y="2591331"/>
              <a:ext cx="4266669" cy="4266669"/>
            </a:xfrm>
            <a:prstGeom prst="rect">
              <a:avLst/>
            </a:prstGeom>
          </p:spPr>
        </p:pic>
      </p:grpSp>
    </p:spTree>
    <p:extLst>
      <p:ext uri="{BB962C8B-B14F-4D97-AF65-F5344CB8AC3E}">
        <p14:creationId xmlns:p14="http://schemas.microsoft.com/office/powerpoint/2010/main" val="674158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身体拘束の記録について</a:t>
            </a:r>
            <a:endParaRPr lang="en-US" altLang="ja-JP"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521284" y="1392381"/>
            <a:ext cx="8378529" cy="5100493"/>
          </a:xfrm>
        </p:spPr>
        <p:txBody>
          <a:bodyPr rtlCol="0">
            <a:normAutofit lnSpcReduction="10000"/>
          </a:bodyPr>
          <a:lstStyle/>
          <a:p>
            <a:pPr rtl="0"/>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記録が必須！</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r>
              <a:rPr lang="ja-JP" altLang="en-US" sz="2400" dirty="0">
                <a:solidFill>
                  <a:schemeClr val="accent5">
                    <a:lumMod val="50000"/>
                  </a:schemeClr>
                </a:solidFill>
                <a:cs typeface="Tahoma" panose="020B0604030504040204" pitchFamily="34" charset="0"/>
              </a:rPr>
              <a:t>①</a:t>
            </a: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なぜ拘束したのか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r>
              <a:rPr lang="ja-JP" altLang="en-US" sz="2400" dirty="0">
                <a:solidFill>
                  <a:schemeClr val="accent5">
                    <a:lumMod val="50000"/>
                  </a:schemeClr>
                </a:solidFill>
                <a:cs typeface="Tahoma" panose="020B0604030504040204" pitchFamily="34" charset="0"/>
              </a:rPr>
              <a:t>②その手段しかなかったのか？</a:t>
            </a:r>
            <a:endParaRPr lang="en-US" altLang="ja-JP" sz="2400" dirty="0">
              <a:solidFill>
                <a:schemeClr val="accent5">
                  <a:lumMod val="50000"/>
                </a:schemeClr>
              </a:solidFill>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③何をしたのか？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r>
              <a:rPr lang="ja-JP" altLang="en-US" sz="2400" dirty="0">
                <a:solidFill>
                  <a:schemeClr val="accent5">
                    <a:lumMod val="50000"/>
                  </a:schemeClr>
                </a:solidFill>
                <a:cs typeface="Tahoma" panose="020B0604030504040204" pitchFamily="34" charset="0"/>
              </a:rPr>
              <a:t>④その経過と様子の記録もとる</a:t>
            </a:r>
            <a:endParaRPr lang="en-US" altLang="ja-JP" sz="2400" dirty="0">
              <a:solidFill>
                <a:schemeClr val="accent5">
                  <a:lumMod val="50000"/>
                </a:schemeClr>
              </a:solidFill>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⑤時間の記録</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⑥その結果によるケガはないか。あざがあるか、血が出ているかなど</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⑦管理者に報告し、検証をする。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⑧保護者の方に報告をする。（送迎の前であったとしても報告する）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⑨後日、詳細の経過報告などを保護者に報告するなどのフォローも必須</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rtl="0"/>
            <a:endPar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p:txBody>
      </p:sp>
      <p:grpSp>
        <p:nvGrpSpPr>
          <p:cNvPr id="13" name="グループ 12">
            <a:extLst>
              <a:ext uri="{FF2B5EF4-FFF2-40B4-BE49-F238E27FC236}">
                <a16:creationId xmlns:a16="http://schemas.microsoft.com/office/drawing/2014/main" id="{9C15E21A-C111-4D39-BB47-E83988E5A05E}"/>
              </a:ext>
              <a:ext uri="{C183D7F6-B498-43B3-948B-1728B52AA6E4}">
                <adec:decorative xmlns:adec="http://schemas.microsoft.com/office/drawing/2017/decorative" val="1"/>
              </a:ext>
            </a:extLst>
          </p:cNvPr>
          <p:cNvGrpSpPr/>
          <p:nvPr/>
        </p:nvGrpSpPr>
        <p:grpSpPr>
          <a:xfrm>
            <a:off x="9055676" y="0"/>
            <a:ext cx="3193475" cy="6954260"/>
            <a:chOff x="9055676" y="0"/>
            <a:chExt cx="3193475" cy="6954260"/>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2" name="グラフィック 11" descr="試験管">
              <a:extLst>
                <a:ext uri="{FF2B5EF4-FFF2-40B4-BE49-F238E27FC236}">
                  <a16:creationId xmlns:a16="http://schemas.microsoft.com/office/drawing/2014/main" id="{57BD2CFA-105C-4606-859E-A8413C62B3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50534" y="4155643"/>
              <a:ext cx="2798617" cy="2798617"/>
            </a:xfrm>
            <a:prstGeom prst="rect">
              <a:avLst/>
            </a:prstGeom>
          </p:spPr>
        </p:pic>
      </p:grpSp>
      <p:pic>
        <p:nvPicPr>
          <p:cNvPr id="11" name="グラフィックス 10" descr="クリップボード 単色塗りつぶし">
            <a:extLst>
              <a:ext uri="{FF2B5EF4-FFF2-40B4-BE49-F238E27FC236}">
                <a16:creationId xmlns:a16="http://schemas.microsoft.com/office/drawing/2014/main" id="{2898ED59-6053-4BBE-9A65-204C7A04B4F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07206" y="878753"/>
            <a:ext cx="2362200" cy="2362200"/>
          </a:xfrm>
          <a:prstGeom prst="rect">
            <a:avLst/>
          </a:prstGeom>
        </p:spPr>
      </p:pic>
    </p:spTree>
    <p:extLst>
      <p:ext uri="{BB962C8B-B14F-4D97-AF65-F5344CB8AC3E}">
        <p14:creationId xmlns:p14="http://schemas.microsoft.com/office/powerpoint/2010/main" val="2564255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身体拘束のケース例</a:t>
            </a:r>
            <a:endParaRPr lang="en-US" altLang="ja-JP"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521284" y="1392381"/>
            <a:ext cx="8378529" cy="5100493"/>
          </a:xfrm>
        </p:spPr>
        <p:txBody>
          <a:bodyPr rtlCol="0">
            <a:normAutofit/>
          </a:bodyPr>
          <a:lstStyle/>
          <a:p>
            <a:pPr marL="0" indent="0" rtl="0">
              <a:buNone/>
            </a:pP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endParaRPr lang="en-US" altLang="ja-JP" sz="2400" dirty="0">
              <a:solidFill>
                <a:schemeClr val="accent5">
                  <a:lumMod val="50000"/>
                </a:schemeClr>
              </a:solidFill>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ケース例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r>
              <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A</a:t>
            </a:r>
            <a:r>
              <a:rPr lang="ja-JP" altLang="en-US" sz="2400" dirty="0">
                <a:solidFill>
                  <a:schemeClr val="accent5">
                    <a:lumMod val="50000"/>
                  </a:schemeClr>
                </a:solidFill>
                <a:cs typeface="Tahoma" panose="020B0604030504040204" pitchFamily="34" charset="0"/>
              </a:rPr>
              <a:t>さんがハサミを投げようとしていたので、職員</a:t>
            </a:r>
            <a:r>
              <a:rPr lang="en-US" altLang="ja-JP" sz="2400" dirty="0">
                <a:solidFill>
                  <a:schemeClr val="accent5">
                    <a:lumMod val="50000"/>
                  </a:schemeClr>
                </a:solidFill>
                <a:cs typeface="Tahoma" panose="020B0604030504040204" pitchFamily="34" charset="0"/>
              </a:rPr>
              <a:t>B</a:t>
            </a:r>
            <a:r>
              <a:rPr lang="ja-JP" altLang="en-US" sz="2400" dirty="0">
                <a:solidFill>
                  <a:schemeClr val="accent5">
                    <a:lumMod val="50000"/>
                  </a:schemeClr>
                </a:solidFill>
                <a:cs typeface="Tahoma" panose="020B0604030504040204" pitchFamily="34" charset="0"/>
              </a:rPr>
              <a:t>さんは右手を抑えた。</a:t>
            </a:r>
            <a:endParaRPr lang="en-US" altLang="ja-JP" sz="2400" dirty="0">
              <a:solidFill>
                <a:schemeClr val="accent5">
                  <a:lumMod val="50000"/>
                </a:schemeClr>
              </a:solidFill>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せめぎあいが１分、２分と続きまだ投げようとしていたので抑えたまま１０分が経過した。その間、血走っていた目が落ち着きを取り戻し、だんだんとめんどくさそうな顔になってきました。その後、周りの方に謝っていました。</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r>
              <a:rPr lang="ja-JP" altLang="en-US" sz="2400" dirty="0">
                <a:solidFill>
                  <a:schemeClr val="accent5">
                    <a:lumMod val="50000"/>
                  </a:schemeClr>
                </a:solidFill>
                <a:cs typeface="Tahoma" panose="020B0604030504040204" pitchFamily="34" charset="0"/>
              </a:rPr>
              <a:t>職員</a:t>
            </a:r>
            <a:r>
              <a:rPr lang="en-US" altLang="ja-JP" sz="2400" dirty="0">
                <a:solidFill>
                  <a:schemeClr val="accent5">
                    <a:lumMod val="50000"/>
                  </a:schemeClr>
                </a:solidFill>
                <a:cs typeface="Tahoma" panose="020B0604030504040204" pitchFamily="34" charset="0"/>
              </a:rPr>
              <a:t>B</a:t>
            </a:r>
            <a:r>
              <a:rPr lang="ja-JP" altLang="en-US" sz="2400" dirty="0">
                <a:solidFill>
                  <a:schemeClr val="accent5">
                    <a:lumMod val="50000"/>
                  </a:schemeClr>
                </a:solidFill>
                <a:cs typeface="Tahoma" panose="020B0604030504040204" pitchFamily="34" charset="0"/>
              </a:rPr>
              <a:t>さんは</a:t>
            </a:r>
            <a:r>
              <a:rPr lang="en-US" altLang="ja-JP" sz="2400" dirty="0">
                <a:solidFill>
                  <a:schemeClr val="accent5">
                    <a:lumMod val="50000"/>
                  </a:schemeClr>
                </a:solidFill>
                <a:cs typeface="Tahoma" panose="020B0604030504040204" pitchFamily="34" charset="0"/>
              </a:rPr>
              <a:t>A</a:t>
            </a:r>
            <a:r>
              <a:rPr lang="ja-JP" altLang="en-US" sz="2400" dirty="0">
                <a:solidFill>
                  <a:schemeClr val="accent5">
                    <a:lumMod val="50000"/>
                  </a:schemeClr>
                </a:solidFill>
                <a:cs typeface="Tahoma" panose="020B0604030504040204" pitchFamily="34" charset="0"/>
              </a:rPr>
              <a:t>さんにケガがないかなどを確認し、管理者に報告をした。</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rtl="0"/>
            <a:endPar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p:txBody>
      </p:sp>
      <p:grpSp>
        <p:nvGrpSpPr>
          <p:cNvPr id="13" name="グループ 12">
            <a:extLst>
              <a:ext uri="{FF2B5EF4-FFF2-40B4-BE49-F238E27FC236}">
                <a16:creationId xmlns:a16="http://schemas.microsoft.com/office/drawing/2014/main" id="{9C15E21A-C111-4D39-BB47-E83988E5A05E}"/>
              </a:ext>
              <a:ext uri="{C183D7F6-B498-43B3-948B-1728B52AA6E4}">
                <adec:decorative xmlns:adec="http://schemas.microsoft.com/office/drawing/2017/decorative" val="1"/>
              </a:ext>
            </a:extLst>
          </p:cNvPr>
          <p:cNvGrpSpPr/>
          <p:nvPr/>
        </p:nvGrpSpPr>
        <p:grpSpPr>
          <a:xfrm>
            <a:off x="9055676" y="0"/>
            <a:ext cx="3193475" cy="6954260"/>
            <a:chOff x="9055676" y="0"/>
            <a:chExt cx="3193475" cy="6954260"/>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2" name="グラフィック 11" descr="試験管">
              <a:extLst>
                <a:ext uri="{FF2B5EF4-FFF2-40B4-BE49-F238E27FC236}">
                  <a16:creationId xmlns:a16="http://schemas.microsoft.com/office/drawing/2014/main" id="{57BD2CFA-105C-4606-859E-A8413C62B3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50534" y="4155643"/>
              <a:ext cx="2798617" cy="2798617"/>
            </a:xfrm>
            <a:prstGeom prst="rect">
              <a:avLst/>
            </a:prstGeom>
          </p:spPr>
        </p:pic>
      </p:grpSp>
      <p:pic>
        <p:nvPicPr>
          <p:cNvPr id="14" name="グラフィックス 13" descr="拡大鏡 単色塗りつぶし">
            <a:extLst>
              <a:ext uri="{FF2B5EF4-FFF2-40B4-BE49-F238E27FC236}">
                <a16:creationId xmlns:a16="http://schemas.microsoft.com/office/drawing/2014/main" id="{98FB32F3-2E9F-0252-29B5-62344759F7F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432164" y="981891"/>
            <a:ext cx="1848235" cy="1848235"/>
          </a:xfrm>
          <a:prstGeom prst="rect">
            <a:avLst/>
          </a:prstGeom>
        </p:spPr>
      </p:pic>
    </p:spTree>
    <p:extLst>
      <p:ext uri="{BB962C8B-B14F-4D97-AF65-F5344CB8AC3E}">
        <p14:creationId xmlns:p14="http://schemas.microsoft.com/office/powerpoint/2010/main" val="576564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normAutofit/>
          </a:bodyPr>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身体拘束廃止未実施減算</a:t>
            </a:r>
          </a:p>
        </p:txBody>
      </p:sp>
      <p:grpSp>
        <p:nvGrpSpPr>
          <p:cNvPr id="9" name="グループ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grpSp>
        <p:pic>
          <p:nvPicPr>
            <p:cNvPr id="13" name="グラフィック 12" descr="ビーカー">
              <a:extLst>
                <a:ext uri="{FF2B5EF4-FFF2-40B4-BE49-F238E27FC236}">
                  <a16:creationId xmlns:a16="http://schemas.microsoft.com/office/drawing/2014/main" id="{BF2CC76A-FBA9-49E0-9F1C-2C5299495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9813" y="2973678"/>
              <a:ext cx="3884322" cy="3884322"/>
            </a:xfrm>
            <a:prstGeom prst="rect">
              <a:avLst/>
            </a:prstGeom>
          </p:spPr>
        </p:pic>
      </p:grpSp>
      <p:sp>
        <p:nvSpPr>
          <p:cNvPr id="3" name="テキスト ボックス 2">
            <a:extLst>
              <a:ext uri="{FF2B5EF4-FFF2-40B4-BE49-F238E27FC236}">
                <a16:creationId xmlns:a16="http://schemas.microsoft.com/office/drawing/2014/main" id="{674784FC-D91B-8E07-D17D-15B6810A1523}"/>
              </a:ext>
            </a:extLst>
          </p:cNvPr>
          <p:cNvSpPr txBox="1"/>
          <p:nvPr/>
        </p:nvSpPr>
        <p:spPr>
          <a:xfrm>
            <a:off x="687540" y="1660551"/>
            <a:ext cx="7942257" cy="5509200"/>
          </a:xfrm>
          <a:prstGeom prst="rect">
            <a:avLst/>
          </a:prstGeom>
          <a:noFill/>
        </p:spPr>
        <p:txBody>
          <a:bodyPr wrap="square" rtlCol="0">
            <a:spAutoFit/>
          </a:bodyPr>
          <a:lstStyle/>
          <a:p>
            <a:r>
              <a:rPr kumimoji="1" lang="ja-JP" altLang="en-US" sz="2800" dirty="0"/>
              <a:t>義務化は</a:t>
            </a:r>
            <a:r>
              <a:rPr kumimoji="1" lang="en-US" altLang="ja-JP" sz="2800" dirty="0"/>
              <a:t>R4</a:t>
            </a:r>
            <a:r>
              <a:rPr kumimoji="1" lang="ja-JP" altLang="en-US" sz="2800" dirty="0"/>
              <a:t>年～、減算されるのは</a:t>
            </a:r>
            <a:r>
              <a:rPr kumimoji="1" lang="en-US" altLang="ja-JP" sz="2800" dirty="0"/>
              <a:t>R5</a:t>
            </a:r>
            <a:r>
              <a:rPr kumimoji="1" lang="ja-JP" altLang="en-US" sz="2800" dirty="0"/>
              <a:t>年</a:t>
            </a:r>
            <a:r>
              <a:rPr kumimoji="1" lang="en-US" altLang="ja-JP" sz="2800" dirty="0"/>
              <a:t>4</a:t>
            </a:r>
            <a:r>
              <a:rPr kumimoji="1" lang="ja-JP" altLang="en-US" sz="2800" dirty="0"/>
              <a:t>月～</a:t>
            </a:r>
            <a:endParaRPr kumimoji="1" lang="en-US" altLang="ja-JP" sz="2800" dirty="0"/>
          </a:p>
          <a:p>
            <a:endParaRPr kumimoji="1" lang="en-US" altLang="ja-JP" sz="2800" dirty="0"/>
          </a:p>
          <a:p>
            <a:r>
              <a:rPr kumimoji="1" lang="ja-JP" altLang="en-US" sz="2800" dirty="0"/>
              <a:t>１　身体拘束の記録</a:t>
            </a:r>
            <a:endParaRPr kumimoji="1" lang="en-US" altLang="ja-JP" sz="2800" dirty="0"/>
          </a:p>
          <a:p>
            <a:r>
              <a:rPr kumimoji="1" lang="ja-JP" altLang="en-US" sz="2800" dirty="0"/>
              <a:t>２　委員会の開催（年１回）⇒周知</a:t>
            </a:r>
            <a:endParaRPr kumimoji="1" lang="en-US" altLang="ja-JP" sz="2800" dirty="0"/>
          </a:p>
          <a:p>
            <a:r>
              <a:rPr kumimoji="1" lang="ja-JP" altLang="en-US" sz="2800" dirty="0"/>
              <a:t>３　指針の整備</a:t>
            </a:r>
            <a:endParaRPr kumimoji="1" lang="en-US" altLang="ja-JP" sz="2800" dirty="0"/>
          </a:p>
          <a:p>
            <a:r>
              <a:rPr kumimoji="1" lang="ja-JP" altLang="en-US" sz="2800" dirty="0"/>
              <a:t>４　研修</a:t>
            </a:r>
            <a:endParaRPr kumimoji="1" lang="en-US" altLang="ja-JP" sz="2800" dirty="0"/>
          </a:p>
          <a:p>
            <a:endParaRPr kumimoji="1" lang="en-US" altLang="ja-JP" sz="2800" dirty="0"/>
          </a:p>
          <a:p>
            <a:endParaRPr kumimoji="1" lang="en-US" altLang="ja-JP" sz="2800" dirty="0"/>
          </a:p>
          <a:p>
            <a:r>
              <a:rPr kumimoji="1" lang="ja-JP" altLang="en-US" sz="2800" dirty="0"/>
              <a:t>上記の４点が行われていない場合は、減算の対和尚になります。</a:t>
            </a:r>
            <a:endParaRPr kumimoji="1" lang="en-US" altLang="ja-JP" sz="2800" dirty="0"/>
          </a:p>
          <a:p>
            <a:endParaRPr kumimoji="1" lang="en-US" altLang="ja-JP" dirty="0"/>
          </a:p>
          <a:p>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2151246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normAutofit/>
          </a:bodyPr>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虐待防止と身体拘束の適正化</a:t>
            </a:r>
          </a:p>
        </p:txBody>
      </p:sp>
      <p:graphicFrame>
        <p:nvGraphicFramePr>
          <p:cNvPr id="11" name="図 10">
            <a:extLst>
              <a:ext uri="{FF2B5EF4-FFF2-40B4-BE49-F238E27FC236}">
                <a16:creationId xmlns:a16="http://schemas.microsoft.com/office/drawing/2014/main" id="{D32CE14B-3BA1-4454-827F-251611057F3E}"/>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35117657"/>
              </p:ext>
            </p:extLst>
          </p:nvPr>
        </p:nvGraphicFramePr>
        <p:xfrm>
          <a:off x="521283" y="1608090"/>
          <a:ext cx="6757341" cy="46025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グループ 8">
            <a:extLst>
              <a:ext uri="{FF2B5EF4-FFF2-40B4-BE49-F238E27FC236}">
                <a16:creationId xmlns:a16="http://schemas.microsoft.com/office/drawing/2014/main" id="{AEA098C1-E19E-4D03-9A35-14569BC7C142}"/>
              </a:ext>
              <a:ext uri="{C183D7F6-B498-43B3-948B-1728B52AA6E4}">
                <adec:decorative xmlns:adec="http://schemas.microsoft.com/office/drawing/2017/decorative" val="1"/>
              </a:ext>
            </a:extLst>
          </p:cNvPr>
          <p:cNvGrpSpPr/>
          <p:nvPr/>
        </p:nvGrpSpPr>
        <p:grpSpPr>
          <a:xfrm>
            <a:off x="8899813" y="0"/>
            <a:ext cx="3884322" cy="6858000"/>
            <a:chOff x="8899813" y="0"/>
            <a:chExt cx="3884322" cy="6858000"/>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grpSp>
        <p:pic>
          <p:nvPicPr>
            <p:cNvPr id="13" name="グラフィック 12" descr="ビーカー">
              <a:extLst>
                <a:ext uri="{FF2B5EF4-FFF2-40B4-BE49-F238E27FC236}">
                  <a16:creationId xmlns:a16="http://schemas.microsoft.com/office/drawing/2014/main" id="{BF2CC76A-FBA9-49E0-9F1C-2C5299495F4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99813" y="2973678"/>
              <a:ext cx="3884322" cy="3884322"/>
            </a:xfrm>
            <a:prstGeom prst="rect">
              <a:avLst/>
            </a:prstGeom>
          </p:spPr>
        </p:pic>
      </p:grpSp>
      <p:sp>
        <p:nvSpPr>
          <p:cNvPr id="3" name="楕円 2">
            <a:extLst>
              <a:ext uri="{FF2B5EF4-FFF2-40B4-BE49-F238E27FC236}">
                <a16:creationId xmlns:a16="http://schemas.microsoft.com/office/drawing/2014/main" id="{F301A28D-2433-7AF1-8121-FD51759B9CD8}"/>
              </a:ext>
            </a:extLst>
          </p:cNvPr>
          <p:cNvSpPr/>
          <p:nvPr/>
        </p:nvSpPr>
        <p:spPr>
          <a:xfrm>
            <a:off x="609600" y="1392382"/>
            <a:ext cx="7095067" cy="238375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97506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CD75CD-3768-C3B7-A1B4-6548BF891A30}"/>
              </a:ext>
            </a:extLst>
          </p:cNvPr>
          <p:cNvSpPr>
            <a:spLocks noGrp="1"/>
          </p:cNvSpPr>
          <p:nvPr>
            <p:ph type="title"/>
          </p:nvPr>
        </p:nvSpPr>
        <p:spPr/>
        <p:txBody>
          <a:bodyPr/>
          <a:lstStyle/>
          <a:p>
            <a:r>
              <a:rPr kumimoji="1" lang="ja-JP" altLang="en-US" dirty="0"/>
              <a:t>免責事項</a:t>
            </a:r>
          </a:p>
        </p:txBody>
      </p:sp>
      <p:sp>
        <p:nvSpPr>
          <p:cNvPr id="3" name="コンテンツ プレースホルダー 2">
            <a:extLst>
              <a:ext uri="{FF2B5EF4-FFF2-40B4-BE49-F238E27FC236}">
                <a16:creationId xmlns:a16="http://schemas.microsoft.com/office/drawing/2014/main" id="{718BC75A-0ED7-6EDD-1E02-A28A1930A3EF}"/>
              </a:ext>
            </a:extLst>
          </p:cNvPr>
          <p:cNvSpPr>
            <a:spLocks noGrp="1"/>
          </p:cNvSpPr>
          <p:nvPr>
            <p:ph idx="1"/>
          </p:nvPr>
        </p:nvSpPr>
        <p:spPr/>
        <p:txBody>
          <a:bodyPr>
            <a:normAutofit/>
          </a:bodyPr>
          <a:lstStyle/>
          <a:p>
            <a:pPr marL="0" indent="0">
              <a:buNone/>
            </a:pPr>
            <a:r>
              <a:rPr lang="ja-JP" altLang="en-US" sz="4000" dirty="0"/>
              <a:t>内容に対してなんらかの保証をするものではなく、内容や参考様式に基づくいかなる運用結果に関しても一切の責任を負いません。 必ず最寄りの管轄の都道府県知事、市町村又は市 町村長の障害福祉課などの指導担当者に確認して 自己責任で運用してください。</a:t>
            </a:r>
            <a:endParaRPr kumimoji="1" lang="ja-JP" altLang="en-US" sz="4000" dirty="0"/>
          </a:p>
        </p:txBody>
      </p:sp>
    </p:spTree>
    <p:extLst>
      <p:ext uri="{BB962C8B-B14F-4D97-AF65-F5344CB8AC3E}">
        <p14:creationId xmlns:p14="http://schemas.microsoft.com/office/powerpoint/2010/main" val="56413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rtlCol="0">
            <a:normAutofit/>
          </a:bodyPr>
          <a:lstStyle/>
          <a:p>
            <a:pPr rtl="0"/>
            <a:r>
              <a:rPr lang="ja-JP" altLang="en-US" sz="6500" b="1" dirty="0">
                <a:solidFill>
                  <a:schemeClr val="bg1"/>
                </a:solidFill>
              </a:rPr>
              <a:t>おわり</a:t>
            </a:r>
            <a:endParaRPr lang="ja-JP" altLang="en-US" sz="6500" b="1" dirty="0">
              <a:solidFill>
                <a:schemeClr val="bg1"/>
              </a:solidFill>
              <a:latin typeface="Meiryo UI" panose="020B0604030504040204" pitchFamily="50" charset="-128"/>
              <a:ea typeface="Meiryo UI" panose="020B0604030504040204" pitchFamily="50" charset="-128"/>
            </a:endParaRPr>
          </a:p>
        </p:txBody>
      </p:sp>
      <p:cxnSp>
        <p:nvCxnSpPr>
          <p:cNvPr id="5" name="直線​​コネクタ(S)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a:cxnSpLocks/>
          </p:cNvCxnSpPr>
          <p:nvPr/>
        </p:nvCxnSpPr>
        <p:spPr>
          <a:xfrm>
            <a:off x="3021893" y="3278339"/>
            <a:ext cx="613125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サブタイトル 2">
            <a:extLst>
              <a:ext uri="{FF2B5EF4-FFF2-40B4-BE49-F238E27FC236}">
                <a16:creationId xmlns:a16="http://schemas.microsoft.com/office/drawing/2014/main" id="{D05F6415-1E7C-453D-B6B7-DBF76BDA691B}"/>
              </a:ext>
            </a:extLst>
          </p:cNvPr>
          <p:cNvSpPr>
            <a:spLocks noGrp="1"/>
          </p:cNvSpPr>
          <p:nvPr>
            <p:ph type="subTitle" idx="1"/>
          </p:nvPr>
        </p:nvSpPr>
        <p:spPr>
          <a:xfrm>
            <a:off x="1524000" y="3331882"/>
            <a:ext cx="9144000" cy="1655762"/>
          </a:xfrm>
        </p:spPr>
        <p:txBody>
          <a:bodyPr rtlCol="0">
            <a:normAutofit/>
          </a:bodyPr>
          <a:lstStyle/>
          <a:p>
            <a:pPr rtl="0"/>
            <a:endParaRPr lang="en-US" altLang="ja-JP" sz="2000" dirty="0">
              <a:solidFill>
                <a:schemeClr val="bg1"/>
              </a:solidFill>
              <a:latin typeface="Meiryo UI" panose="020B0604030504040204" pitchFamily="50" charset="-128"/>
              <a:ea typeface="Meiryo UI" panose="020B0604030504040204" pitchFamily="50" charset="-128"/>
              <a:cs typeface="Tahoma" panose="020B0604030504040204" pitchFamily="34" charset="0"/>
            </a:endParaRPr>
          </a:p>
        </p:txBody>
      </p:sp>
      <p:pic>
        <p:nvPicPr>
          <p:cNvPr id="15" name="グラフィック 14">
            <a:extLst>
              <a:ext uri="{FF2B5EF4-FFF2-40B4-BE49-F238E27FC236}">
                <a16:creationId xmlns:a16="http://schemas.microsoft.com/office/drawing/2014/main" id="{2A123BD8-A09C-49C0-98E8-54B55610A92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631394">
            <a:off x="3790715" y="4482751"/>
            <a:ext cx="3194131" cy="3194131"/>
          </a:xfrm>
          <a:prstGeom prst="rect">
            <a:avLst/>
          </a:prstGeom>
        </p:spPr>
      </p:pic>
      <p:pic>
        <p:nvPicPr>
          <p:cNvPr id="11" name="グラフィック 10">
            <a:extLst>
              <a:ext uri="{FF2B5EF4-FFF2-40B4-BE49-F238E27FC236}">
                <a16:creationId xmlns:a16="http://schemas.microsoft.com/office/drawing/2014/main" id="{3CB00449-E308-4DF3-9CFD-9A7D30B672DE}"/>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338607" flipH="1">
            <a:off x="-587261" y="1663257"/>
            <a:ext cx="2684499" cy="2684499"/>
          </a:xfrm>
          <a:prstGeom prst="rect">
            <a:avLst/>
          </a:prstGeom>
        </p:spPr>
      </p:pic>
      <p:pic>
        <p:nvPicPr>
          <p:cNvPr id="13" name="グラフィック 12">
            <a:extLst>
              <a:ext uri="{FF2B5EF4-FFF2-40B4-BE49-F238E27FC236}">
                <a16:creationId xmlns:a16="http://schemas.microsoft.com/office/drawing/2014/main" id="{6A56DF0C-1331-406E-AEE6-06E0E59FB9A8}"/>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1078969">
            <a:off x="1920309" y="4797205"/>
            <a:ext cx="2453456" cy="2453456"/>
          </a:xfrm>
          <a:prstGeom prst="rect">
            <a:avLst/>
          </a:prstGeom>
        </p:spPr>
      </p:pic>
      <p:pic>
        <p:nvPicPr>
          <p:cNvPr id="7" name="グラフィック 6">
            <a:extLst>
              <a:ext uri="{FF2B5EF4-FFF2-40B4-BE49-F238E27FC236}">
                <a16:creationId xmlns:a16="http://schemas.microsoft.com/office/drawing/2014/main" id="{88D22565-F42F-439B-A6A4-CF161165E6B6}"/>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213697">
            <a:off x="-491837" y="3688628"/>
            <a:ext cx="3245427" cy="3245427"/>
          </a:xfrm>
          <a:prstGeom prst="rect">
            <a:avLst/>
          </a:prstGeom>
        </p:spPr>
      </p:pic>
      <p:pic>
        <p:nvPicPr>
          <p:cNvPr id="9" name="グラフィック 8">
            <a:extLst>
              <a:ext uri="{FF2B5EF4-FFF2-40B4-BE49-F238E27FC236}">
                <a16:creationId xmlns:a16="http://schemas.microsoft.com/office/drawing/2014/main" id="{B46E3E84-D1E6-4422-AA93-3EE98A821B98}"/>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0451125">
            <a:off x="8514237" y="-118161"/>
            <a:ext cx="3005286" cy="3005286"/>
          </a:xfrm>
          <a:prstGeom prst="rect">
            <a:avLst/>
          </a:prstGeom>
        </p:spPr>
      </p:pic>
      <p:pic>
        <p:nvPicPr>
          <p:cNvPr id="19" name="グラフィック 18">
            <a:extLst>
              <a:ext uri="{FF2B5EF4-FFF2-40B4-BE49-F238E27FC236}">
                <a16:creationId xmlns:a16="http://schemas.microsoft.com/office/drawing/2014/main" id="{39130E3C-1E93-4315-AE76-13C55147DCF2}"/>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rot="18889495">
            <a:off x="10171718" y="145767"/>
            <a:ext cx="1574403" cy="1574403"/>
          </a:xfrm>
          <a:prstGeom prst="rect">
            <a:avLst/>
          </a:prstGeom>
        </p:spPr>
      </p:pic>
      <p:pic>
        <p:nvPicPr>
          <p:cNvPr id="21" name="グラフィック 20">
            <a:extLst>
              <a:ext uri="{FF2B5EF4-FFF2-40B4-BE49-F238E27FC236}">
                <a16:creationId xmlns:a16="http://schemas.microsoft.com/office/drawing/2014/main" id="{FFEC1660-205F-490E-800A-0D57D250BAE4}"/>
              </a:ext>
              <a:ext uri="{C183D7F6-B498-43B3-948B-1728B52AA6E4}">
                <adec:decorative xmlns:adec="http://schemas.microsoft.com/office/drawing/2017/decorative" val="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325563"/>
          </a:xfrm>
        </p:spPr>
        <p:txBody>
          <a:bodyPr rtlCol="0"/>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虐待とは？</a:t>
            </a: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pPr rtl="0"/>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rPr>
              <a:t>様々な虐待があります。</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r>
              <a:rPr lang="ja-JP" altLang="en-US" sz="2400" dirty="0">
                <a:solidFill>
                  <a:schemeClr val="accent5">
                    <a:lumMod val="50000"/>
                  </a:schemeClr>
                </a:solidFill>
                <a:cs typeface="Tahoma"/>
              </a:rPr>
              <a:t>例）暴力によるもの</a:t>
            </a:r>
            <a:endParaRPr lang="en-US" altLang="ja-JP" sz="2400" dirty="0">
              <a:solidFill>
                <a:schemeClr val="accent5">
                  <a:lumMod val="50000"/>
                </a:schemeClr>
              </a:solidFill>
              <a:cs typeface="Tahoma"/>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rPr>
              <a:t>例）高圧的な態度による心理的虐待</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r>
              <a:rPr lang="ja-JP" altLang="en-US" sz="2400" dirty="0">
                <a:solidFill>
                  <a:schemeClr val="accent5">
                    <a:lumMod val="50000"/>
                  </a:schemeClr>
                </a:solidFill>
                <a:cs typeface="Tahoma"/>
              </a:rPr>
              <a:t>例）身体に触れるなどの性的虐待</a:t>
            </a:r>
            <a:endParaRPr lang="en-US" altLang="ja-JP" sz="2400" dirty="0">
              <a:solidFill>
                <a:schemeClr val="accent5">
                  <a:lumMod val="50000"/>
                </a:schemeClr>
              </a:solidFill>
              <a:cs typeface="Tahoma"/>
            </a:endParaRPr>
          </a:p>
          <a:p>
            <a:pPr marL="0" indent="0" rtl="0">
              <a:buNone/>
            </a:pP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endPar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endParaRPr>
          </a:p>
        </p:txBody>
      </p:sp>
      <p:grpSp>
        <p:nvGrpSpPr>
          <p:cNvPr id="9" name="グループ 8">
            <a:extLst>
              <a:ext uri="{FF2B5EF4-FFF2-40B4-BE49-F238E27FC236}">
                <a16:creationId xmlns:a16="http://schemas.microsoft.com/office/drawing/2014/main" id="{798EA88B-C439-4F17-9585-820972CE0BA5}"/>
              </a:ext>
              <a:ext uri="{C183D7F6-B498-43B3-948B-1728B52AA6E4}">
                <adec:decorative xmlns:adec="http://schemas.microsoft.com/office/drawing/2017/decorative" val="1"/>
              </a:ext>
            </a:extLst>
          </p:cNvPr>
          <p:cNvGrpSpPr/>
          <p:nvPr/>
        </p:nvGrpSpPr>
        <p:grpSpPr>
          <a:xfrm>
            <a:off x="9009186" y="0"/>
            <a:ext cx="3668917" cy="6941127"/>
            <a:chOff x="9009186" y="0"/>
            <a:chExt cx="3668917" cy="6941127"/>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1" name="グラフィック 10" descr="クリップボード">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grpSp>
      <p:pic>
        <p:nvPicPr>
          <p:cNvPr id="13" name="グラフィックス 12" descr="No の記号 単色塗りつぶし">
            <a:extLst>
              <a:ext uri="{FF2B5EF4-FFF2-40B4-BE49-F238E27FC236}">
                <a16:creationId xmlns:a16="http://schemas.microsoft.com/office/drawing/2014/main" id="{56702D9F-F48C-A92E-DACA-32D9DA1DBF9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65421" y="4108805"/>
            <a:ext cx="2203095" cy="2203095"/>
          </a:xfrm>
          <a:prstGeom prst="rect">
            <a:avLst/>
          </a:prstGeom>
        </p:spPr>
      </p:pic>
      <p:sp>
        <p:nvSpPr>
          <p:cNvPr id="14" name="テキスト ボックス 13">
            <a:extLst>
              <a:ext uri="{FF2B5EF4-FFF2-40B4-BE49-F238E27FC236}">
                <a16:creationId xmlns:a16="http://schemas.microsoft.com/office/drawing/2014/main" id="{9CFA8577-B7C9-A381-65A7-18913BFE0DAE}"/>
              </a:ext>
            </a:extLst>
          </p:cNvPr>
          <p:cNvSpPr txBox="1"/>
          <p:nvPr/>
        </p:nvSpPr>
        <p:spPr>
          <a:xfrm>
            <a:off x="2884170" y="4794853"/>
            <a:ext cx="5303520" cy="830997"/>
          </a:xfrm>
          <a:prstGeom prst="rect">
            <a:avLst/>
          </a:prstGeom>
          <a:noFill/>
        </p:spPr>
        <p:txBody>
          <a:bodyPr wrap="square" rtlCol="0">
            <a:spAutoFit/>
          </a:bodyPr>
          <a:lstStyle/>
          <a:p>
            <a:r>
              <a:rPr kumimoji="1" lang="ja-JP" altLang="en-US" sz="4800" dirty="0"/>
              <a:t>暴力はダメです！</a:t>
            </a:r>
          </a:p>
        </p:txBody>
      </p:sp>
    </p:spTree>
    <p:extLst>
      <p:ext uri="{BB962C8B-B14F-4D97-AF65-F5344CB8AC3E}">
        <p14:creationId xmlns:p14="http://schemas.microsoft.com/office/powerpoint/2010/main" val="249049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虐待防止委員会の設置</a:t>
            </a:r>
            <a:endParaRPr lang="en-US" altLang="ja-JP"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284814" y="1392382"/>
            <a:ext cx="8615000" cy="4351338"/>
          </a:xfrm>
        </p:spPr>
        <p:txBody>
          <a:bodyPr rtlCol="0"/>
          <a:lstStyle/>
          <a:p>
            <a:pPr marL="0" indent="0" rtl="0">
              <a:buNone/>
            </a:pPr>
            <a:endParaRPr lang="en-US" altLang="ja-JP" dirty="0">
              <a:solidFill>
                <a:schemeClr val="accent5">
                  <a:lumMod val="50000"/>
                </a:schemeClr>
              </a:solidFill>
              <a:cs typeface="Tahoma"/>
            </a:endParaRPr>
          </a:p>
          <a:p>
            <a:pPr marL="0" indent="0" rtl="0">
              <a:buNone/>
            </a:pPr>
            <a:r>
              <a:rPr lang="ja-JP" altLang="en-US" sz="2800" dirty="0">
                <a:solidFill>
                  <a:schemeClr val="accent5">
                    <a:lumMod val="50000"/>
                  </a:schemeClr>
                </a:solidFill>
                <a:cs typeface="Tahoma"/>
              </a:rPr>
              <a:t>虐待防止委員会を実施。「定期的に」開催する必要がある。</a:t>
            </a:r>
            <a:endParaRPr lang="en-US" altLang="ja-JP" sz="2800" dirty="0">
              <a:solidFill>
                <a:schemeClr val="accent5">
                  <a:lumMod val="50000"/>
                </a:schemeClr>
              </a:solidFill>
              <a:cs typeface="Tahoma"/>
            </a:endParaRPr>
          </a:p>
          <a:p>
            <a:pPr marL="0" indent="0" rtl="0">
              <a:buNone/>
            </a:pPr>
            <a:endParaRPr lang="en-US" altLang="ja-JP" dirty="0">
              <a:solidFill>
                <a:schemeClr val="accent5">
                  <a:lumMod val="50000"/>
                </a:schemeClr>
              </a:solidFill>
              <a:cs typeface="Tahoma"/>
            </a:endParaRPr>
          </a:p>
          <a:p>
            <a:pPr marL="0" indent="0" rtl="0">
              <a:buNone/>
            </a:pPr>
            <a:r>
              <a:rPr lang="ja-JP" altLang="en-US" sz="2800" dirty="0">
                <a:solidFill>
                  <a:schemeClr val="accent5">
                    <a:lumMod val="50000"/>
                  </a:schemeClr>
                </a:solidFill>
                <a:latin typeface="Meiryo UI" panose="020B0604030504040204" pitchFamily="50" charset="-128"/>
                <a:ea typeface="Meiryo UI" panose="020B0604030504040204" pitchFamily="50" charset="-128"/>
                <a:cs typeface="Tahoma"/>
              </a:rPr>
              <a:t>毎年〇月に実施する！などの年間スケジュールに組み込む。</a:t>
            </a:r>
            <a:endParaRPr lang="en-US" altLang="ja-JP" sz="28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endParaRPr lang="en-US" altLang="ja-JP" sz="2800" dirty="0">
              <a:solidFill>
                <a:schemeClr val="accent5">
                  <a:lumMod val="50000"/>
                </a:schemeClr>
              </a:solidFill>
              <a:cs typeface="Tahoma"/>
            </a:endParaRPr>
          </a:p>
          <a:p>
            <a:pPr marL="0" indent="0" rtl="0">
              <a:buNone/>
            </a:pPr>
            <a:r>
              <a:rPr lang="ja-JP" altLang="en-US" sz="2800" dirty="0">
                <a:solidFill>
                  <a:schemeClr val="accent5">
                    <a:lumMod val="50000"/>
                  </a:schemeClr>
                </a:solidFill>
                <a:latin typeface="Meiryo UI" panose="020B0604030504040204" pitchFamily="50" charset="-128"/>
                <a:ea typeface="Meiryo UI" panose="020B0604030504040204" pitchFamily="50" charset="-128"/>
                <a:cs typeface="Tahoma"/>
              </a:rPr>
              <a:t>各事業所の責任者が責任者になってくださいというのが基本的なルールです。</a:t>
            </a:r>
            <a:endParaRPr lang="ja-JP" altLang="en-US" dirty="0">
              <a:solidFill>
                <a:schemeClr val="accent5">
                  <a:lumMod val="50000"/>
                </a:schemeClr>
              </a:solidFill>
              <a:latin typeface="Meiryo UI" panose="020B0604030504040204" pitchFamily="50" charset="-128"/>
              <a:ea typeface="Meiryo UI" panose="020B0604030504040204" pitchFamily="50" charset="-128"/>
            </a:endParaRPr>
          </a:p>
        </p:txBody>
      </p:sp>
      <p:grpSp>
        <p:nvGrpSpPr>
          <p:cNvPr id="9" name="グループ 8">
            <a:extLst>
              <a:ext uri="{FF2B5EF4-FFF2-40B4-BE49-F238E27FC236}">
                <a16:creationId xmlns:a16="http://schemas.microsoft.com/office/drawing/2014/main" id="{5EB226A9-D9EE-4576-B6BE-BA2E94C1613A}"/>
              </a:ext>
              <a:ext uri="{C183D7F6-B498-43B3-948B-1728B52AA6E4}">
                <adec:decorative xmlns:adec="http://schemas.microsoft.com/office/drawing/2017/decorative" val="1"/>
              </a:ext>
            </a:extLst>
          </p:cNvPr>
          <p:cNvGrpSpPr/>
          <p:nvPr/>
        </p:nvGrpSpPr>
        <p:grpSpPr>
          <a:xfrm>
            <a:off x="8936181" y="0"/>
            <a:ext cx="3890553" cy="6904758"/>
            <a:chOff x="8936181" y="0"/>
            <a:chExt cx="3890553" cy="6904758"/>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1" name="グラフィック 10" descr="顕微鏡">
              <a:extLst>
                <a:ext uri="{FF2B5EF4-FFF2-40B4-BE49-F238E27FC236}">
                  <a16:creationId xmlns:a16="http://schemas.microsoft.com/office/drawing/2014/main" id="{A9B090FE-5998-4BAC-AB8D-6F40D44C81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936181" y="3014205"/>
              <a:ext cx="3890553" cy="3890553"/>
            </a:xfrm>
            <a:prstGeom prst="rect">
              <a:avLst/>
            </a:prstGeom>
          </p:spPr>
        </p:pic>
      </p:grpSp>
    </p:spTree>
    <p:extLst>
      <p:ext uri="{BB962C8B-B14F-4D97-AF65-F5344CB8AC3E}">
        <p14:creationId xmlns:p14="http://schemas.microsoft.com/office/powerpoint/2010/main" val="21198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虐待防止委員会について</a:t>
            </a:r>
          </a:p>
        </p:txBody>
      </p:sp>
      <p:sp>
        <p:nvSpPr>
          <p:cNvPr id="14" name="コンテンツ プレースホルダー 2">
            <a:extLst>
              <a:ext uri="{FF2B5EF4-FFF2-40B4-BE49-F238E27FC236}">
                <a16:creationId xmlns:a16="http://schemas.microsoft.com/office/drawing/2014/main" id="{3703DCB6-CE2E-4DB2-998C-5E89A0D57B5A}"/>
              </a:ext>
            </a:extLst>
          </p:cNvPr>
          <p:cNvSpPr txBox="1">
            <a:spLocks/>
          </p:cNvSpPr>
          <p:nvPr/>
        </p:nvSpPr>
        <p:spPr>
          <a:xfrm>
            <a:off x="521284" y="1708113"/>
            <a:ext cx="7866443" cy="32611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rtl="0">
              <a:buFont typeface="Arial" panose="020B0604020202020204" pitchFamily="34" charset="0"/>
              <a:buNone/>
            </a:pPr>
            <a:r>
              <a:rPr lang="ja-JP" altLang="en-US"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事業所の規模によっては、全員が参加したほうがいい場合もある。</a:t>
            </a:r>
            <a:endParaRPr lang="en-US" altLang="ja-JP"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r>
              <a:rPr lang="ja-JP" altLang="en-US"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例）職員が合計</a:t>
            </a:r>
            <a:r>
              <a:rPr lang="en-US" altLang="ja-JP"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5</a:t>
            </a:r>
            <a:r>
              <a:rPr lang="ja-JP" altLang="en-US"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人などの場合</a:t>
            </a:r>
            <a:endParaRPr lang="en-US" altLang="ja-JP"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endParaRPr lang="en-US" altLang="ja-JP"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r>
              <a:rPr lang="ja-JP" altLang="en-US"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法人の中で一番大きな管理者が委員会の責任者になることも可能！</a:t>
            </a:r>
            <a:endParaRPr lang="en-US" altLang="ja-JP"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r>
              <a:rPr lang="ja-JP" altLang="en-US"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各事業所の責任者を委員として迎え入れるなどの対応が可能！</a:t>
            </a:r>
            <a:endParaRPr lang="en-US" altLang="ja-JP"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endParaRPr lang="en-US" altLang="ja-JP"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Font typeface="Arial" panose="020B0604020202020204" pitchFamily="34" charset="0"/>
              <a:buNone/>
            </a:pPr>
            <a:endParaRPr lang="ja-JP" altLang="en-US" sz="20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p:txBody>
      </p:sp>
      <p:grpSp>
        <p:nvGrpSpPr>
          <p:cNvPr id="9" name="グループ 8">
            <a:extLst>
              <a:ext uri="{FF2B5EF4-FFF2-40B4-BE49-F238E27FC236}">
                <a16:creationId xmlns:a16="http://schemas.microsoft.com/office/drawing/2014/main" id="{DBBB712D-326E-462C-A8F9-C3C7398258D4}"/>
              </a:ext>
              <a:ext uri="{C183D7F6-B498-43B3-948B-1728B52AA6E4}">
                <adec:decorative xmlns:adec="http://schemas.microsoft.com/office/drawing/2017/decorative" val="1"/>
              </a:ext>
            </a:extLst>
          </p:cNvPr>
          <p:cNvGrpSpPr/>
          <p:nvPr/>
        </p:nvGrpSpPr>
        <p:grpSpPr>
          <a:xfrm>
            <a:off x="8759536" y="0"/>
            <a:ext cx="4266669" cy="6858000"/>
            <a:chOff x="8759536" y="0"/>
            <a:chExt cx="4266669" cy="6858000"/>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latin typeface="Meiryo UI" panose="020B0604030504040204" pitchFamily="50" charset="-128"/>
                  <a:ea typeface="Meiryo UI" panose="020B0604030504040204" pitchFamily="50" charset="-128"/>
                </a:endParaRPr>
              </a:p>
            </p:txBody>
          </p:sp>
        </p:grpSp>
        <p:pic>
          <p:nvPicPr>
            <p:cNvPr id="11" name="グラフィック 10" descr="フラスコ">
              <a:extLst>
                <a:ext uri="{FF2B5EF4-FFF2-40B4-BE49-F238E27FC236}">
                  <a16:creationId xmlns:a16="http://schemas.microsoft.com/office/drawing/2014/main" id="{C1AB70EC-6FF8-4DB3-A7E7-E489257F85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59536" y="2591331"/>
              <a:ext cx="4266669" cy="4266669"/>
            </a:xfrm>
            <a:prstGeom prst="rect">
              <a:avLst/>
            </a:prstGeom>
          </p:spPr>
        </p:pic>
      </p:grpSp>
    </p:spTree>
    <p:extLst>
      <p:ext uri="{BB962C8B-B14F-4D97-AF65-F5344CB8AC3E}">
        <p14:creationId xmlns:p14="http://schemas.microsoft.com/office/powerpoint/2010/main" val="1521282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normAutofit/>
          </a:bodyPr>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虐待防止委員会</a:t>
            </a:r>
            <a:endParaRPr lang="en-US" altLang="ja-JP"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521284" y="1392382"/>
            <a:ext cx="8378529" cy="4351338"/>
          </a:xfrm>
        </p:spPr>
        <p:txBody>
          <a:bodyPr rtlCol="0">
            <a:normAutofit/>
          </a:bodyPr>
          <a:lstStyle/>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ケースによって、ヒヤリハット</a:t>
            </a:r>
            <a:r>
              <a:rPr lang="ja-JP" altLang="en-US" sz="2400" dirty="0">
                <a:solidFill>
                  <a:schemeClr val="accent5">
                    <a:lumMod val="50000"/>
                  </a:schemeClr>
                </a:solidFill>
                <a:cs typeface="Tahoma" panose="020B0604030504040204" pitchFamily="34" charset="0"/>
              </a:rPr>
              <a:t>なのか</a:t>
            </a: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事故報告が必要なのか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r>
              <a:rPr lang="ja-JP" altLang="en-US" sz="2400" dirty="0">
                <a:solidFill>
                  <a:schemeClr val="accent5">
                    <a:lumMod val="50000"/>
                  </a:schemeClr>
                </a:solidFill>
                <a:cs typeface="Tahoma" panose="020B0604030504040204" pitchFamily="34" charset="0"/>
              </a:rPr>
              <a:t>⇒そのようなケースを蓄積して検証⇒周知⇒今後、改善する必要がある。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endParaRPr lang="en-US" altLang="ja-JP" sz="2400" dirty="0">
              <a:solidFill>
                <a:schemeClr val="accent5">
                  <a:lumMod val="50000"/>
                </a:schemeClr>
              </a:solidFill>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その利用者さんなどを支配するために高圧的な態度をとっている場合は、虐待にあたる可能性があります。</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endParaRPr lang="en-US" altLang="ja-JP" sz="2400" dirty="0">
              <a:solidFill>
                <a:schemeClr val="accent5">
                  <a:lumMod val="50000"/>
                </a:schemeClr>
              </a:solidFill>
              <a:cs typeface="Tahoma" panose="020B0604030504040204" pitchFamily="34" charset="0"/>
            </a:endParaRPr>
          </a:p>
          <a:p>
            <a:pPr marL="0" indent="0" rtl="0">
              <a:buNone/>
            </a:pPr>
            <a:r>
              <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a:t>
            </a: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また、親が子どもを叱るように職員が利用者さんに注意したときも障がい福祉の観点からは虐待にあたる可能性があります。</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endPar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p:txBody>
      </p:sp>
      <p:grpSp>
        <p:nvGrpSpPr>
          <p:cNvPr id="13" name="グループ 12">
            <a:extLst>
              <a:ext uri="{FF2B5EF4-FFF2-40B4-BE49-F238E27FC236}">
                <a16:creationId xmlns:a16="http://schemas.microsoft.com/office/drawing/2014/main" id="{9C15E21A-C111-4D39-BB47-E83988E5A05E}"/>
              </a:ext>
              <a:ext uri="{C183D7F6-B498-43B3-948B-1728B52AA6E4}">
                <adec:decorative xmlns:adec="http://schemas.microsoft.com/office/drawing/2017/decorative" val="1"/>
              </a:ext>
            </a:extLst>
          </p:cNvPr>
          <p:cNvGrpSpPr/>
          <p:nvPr/>
        </p:nvGrpSpPr>
        <p:grpSpPr>
          <a:xfrm>
            <a:off x="9055676" y="0"/>
            <a:ext cx="3193475" cy="6954260"/>
            <a:chOff x="9055676" y="0"/>
            <a:chExt cx="3193475" cy="6954260"/>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2" name="グラフィック 11" descr="試験管">
              <a:extLst>
                <a:ext uri="{FF2B5EF4-FFF2-40B4-BE49-F238E27FC236}">
                  <a16:creationId xmlns:a16="http://schemas.microsoft.com/office/drawing/2014/main" id="{57BD2CFA-105C-4606-859E-A8413C62B3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50534" y="4155643"/>
              <a:ext cx="2798617" cy="2798617"/>
            </a:xfrm>
            <a:prstGeom prst="rect">
              <a:avLst/>
            </a:prstGeom>
          </p:spPr>
        </p:pic>
      </p:grpSp>
    </p:spTree>
    <p:extLst>
      <p:ext uri="{BB962C8B-B14F-4D97-AF65-F5344CB8AC3E}">
        <p14:creationId xmlns:p14="http://schemas.microsoft.com/office/powerpoint/2010/main" val="258054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normAutofit/>
          </a:bodyPr>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虐待防止委員会の報告義務</a:t>
            </a:r>
            <a:endParaRPr lang="en-US" altLang="ja-JP"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521284" y="1392382"/>
            <a:ext cx="8378529" cy="4351338"/>
          </a:xfrm>
        </p:spPr>
        <p:txBody>
          <a:bodyPr rtlCol="0">
            <a:normAutofit/>
          </a:bodyPr>
          <a:lstStyle/>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１　どのような内容の話し合いが行われたか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endParaRPr lang="en-US" altLang="ja-JP" sz="2400" dirty="0">
              <a:solidFill>
                <a:schemeClr val="accent5">
                  <a:lumMod val="50000"/>
                </a:schemeClr>
              </a:solidFill>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２　その話し合いの内容について職員に共有したか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endParaRPr lang="en-US" altLang="ja-JP" sz="2400" dirty="0">
              <a:solidFill>
                <a:schemeClr val="accent5">
                  <a:lumMod val="50000"/>
                </a:schemeClr>
              </a:solidFill>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３　今後、どのようにしていくかを報告する。</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endParaRPr>
          </a:p>
          <a:p>
            <a:pPr marL="0" indent="0" rtl="0">
              <a:buNone/>
            </a:pPr>
            <a:endParaRPr lang="en-US" altLang="ja-JP" sz="2400" dirty="0">
              <a:solidFill>
                <a:schemeClr val="accent5">
                  <a:lumMod val="50000"/>
                </a:schemeClr>
              </a:solidFill>
              <a:cs typeface="Tahoma" panose="020B0604030504040204" pitchFamily="34" charset="0"/>
            </a:endParaRPr>
          </a:p>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panose="020B0604030504040204" pitchFamily="34" charset="0"/>
              </a:rPr>
              <a:t>⇒虐待防止に関する研修の実施が義務化されています。</a:t>
            </a:r>
          </a:p>
        </p:txBody>
      </p:sp>
      <p:grpSp>
        <p:nvGrpSpPr>
          <p:cNvPr id="13" name="グループ 12">
            <a:extLst>
              <a:ext uri="{FF2B5EF4-FFF2-40B4-BE49-F238E27FC236}">
                <a16:creationId xmlns:a16="http://schemas.microsoft.com/office/drawing/2014/main" id="{9C15E21A-C111-4D39-BB47-E83988E5A05E}"/>
              </a:ext>
              <a:ext uri="{C183D7F6-B498-43B3-948B-1728B52AA6E4}">
                <adec:decorative xmlns:adec="http://schemas.microsoft.com/office/drawing/2017/decorative" val="1"/>
              </a:ext>
            </a:extLst>
          </p:cNvPr>
          <p:cNvGrpSpPr/>
          <p:nvPr/>
        </p:nvGrpSpPr>
        <p:grpSpPr>
          <a:xfrm>
            <a:off x="9055676" y="0"/>
            <a:ext cx="3193475" cy="6954260"/>
            <a:chOff x="9055676" y="0"/>
            <a:chExt cx="3193475" cy="6954260"/>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2" name="グラフィック 11" descr="試験管">
              <a:extLst>
                <a:ext uri="{FF2B5EF4-FFF2-40B4-BE49-F238E27FC236}">
                  <a16:creationId xmlns:a16="http://schemas.microsoft.com/office/drawing/2014/main" id="{57BD2CFA-105C-4606-859E-A8413C62B3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50534" y="4155643"/>
              <a:ext cx="2798617" cy="2798617"/>
            </a:xfrm>
            <a:prstGeom prst="rect">
              <a:avLst/>
            </a:prstGeom>
          </p:spPr>
        </p:pic>
      </p:grpSp>
    </p:spTree>
    <p:extLst>
      <p:ext uri="{BB962C8B-B14F-4D97-AF65-F5344CB8AC3E}">
        <p14:creationId xmlns:p14="http://schemas.microsoft.com/office/powerpoint/2010/main" val="4027712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325563"/>
          </a:xfrm>
        </p:spPr>
        <p:txBody>
          <a:bodyPr rtlCol="0"/>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ポイント！</a:t>
            </a: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lnSpcReduction="10000"/>
          </a:bodyPr>
          <a:lstStyle/>
          <a:p>
            <a:pPr marL="0" indent="0" rtl="0">
              <a:buNone/>
            </a:pPr>
            <a:r>
              <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rPr>
              <a:t>年間研修計画を定める際に</a:t>
            </a:r>
            <a:r>
              <a:rPr lang="ja-JP" altLang="en-US" sz="2400" dirty="0">
                <a:solidFill>
                  <a:schemeClr val="accent5">
                    <a:lumMod val="50000"/>
                  </a:schemeClr>
                </a:solidFill>
                <a:cs typeface="Tahoma"/>
              </a:rPr>
              <a:t>、</a:t>
            </a:r>
            <a:endParaRPr lang="en-US" altLang="ja-JP" sz="2400" dirty="0">
              <a:solidFill>
                <a:schemeClr val="accent5">
                  <a:lumMod val="50000"/>
                </a:schemeClr>
              </a:solidFill>
              <a:cs typeface="Tahoma"/>
            </a:endParaRPr>
          </a:p>
          <a:p>
            <a:pPr marL="0" indent="0" rtl="0">
              <a:buNone/>
            </a:pP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r>
              <a:rPr lang="ja-JP" altLang="en-US" sz="2400" dirty="0">
                <a:solidFill>
                  <a:schemeClr val="accent5">
                    <a:lumMod val="50000"/>
                  </a:schemeClr>
                </a:solidFill>
                <a:cs typeface="Tahoma"/>
              </a:rPr>
              <a:t>①虐待防止委員会をいつ行うのか</a:t>
            </a:r>
            <a:endParaRPr lang="en-US" altLang="ja-JP" sz="2400" dirty="0">
              <a:solidFill>
                <a:schemeClr val="accent5">
                  <a:lumMod val="50000"/>
                </a:schemeClr>
              </a:solidFill>
              <a:cs typeface="Tahoma"/>
            </a:endParaRPr>
          </a:p>
          <a:p>
            <a:pPr marL="0" indent="0" rtl="0">
              <a:buNone/>
            </a:pP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r>
              <a:rPr lang="ja-JP" altLang="en-US" sz="2400" dirty="0">
                <a:solidFill>
                  <a:schemeClr val="accent5">
                    <a:lumMod val="50000"/>
                  </a:schemeClr>
                </a:solidFill>
                <a:cs typeface="Tahoma"/>
              </a:rPr>
              <a:t>②虐待防止研修をいつ行うのか</a:t>
            </a:r>
            <a:endParaRPr lang="en-US" altLang="ja-JP" sz="2400" dirty="0">
              <a:solidFill>
                <a:schemeClr val="accent5">
                  <a:lumMod val="50000"/>
                </a:schemeClr>
              </a:solidFill>
              <a:cs typeface="Tahoma"/>
            </a:endParaRPr>
          </a:p>
          <a:p>
            <a:pPr marL="0" indent="0" rtl="0">
              <a:buNone/>
            </a:pP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r>
              <a:rPr lang="ja-JP" altLang="en-US" sz="2400" dirty="0">
                <a:solidFill>
                  <a:schemeClr val="accent5">
                    <a:lumMod val="50000"/>
                  </a:schemeClr>
                </a:solidFill>
                <a:cs typeface="Tahoma"/>
              </a:rPr>
              <a:t>の</a:t>
            </a:r>
            <a:r>
              <a:rPr lang="en-US" altLang="ja-JP" sz="2400" dirty="0">
                <a:solidFill>
                  <a:schemeClr val="accent5">
                    <a:lumMod val="50000"/>
                  </a:schemeClr>
                </a:solidFill>
                <a:cs typeface="Tahoma"/>
              </a:rPr>
              <a:t>2</a:t>
            </a:r>
            <a:r>
              <a:rPr lang="ja-JP" altLang="en-US" sz="2400" dirty="0">
                <a:solidFill>
                  <a:schemeClr val="accent5">
                    <a:lumMod val="50000"/>
                  </a:schemeClr>
                </a:solidFill>
                <a:cs typeface="Tahoma"/>
              </a:rPr>
              <a:t>点を先に決めるほうが良いです！</a:t>
            </a:r>
            <a:endParaRPr lang="en-US" altLang="ja-JP" sz="2400" dirty="0">
              <a:solidFill>
                <a:schemeClr val="accent5">
                  <a:lumMod val="50000"/>
                </a:schemeClr>
              </a:solidFill>
              <a:cs typeface="Tahoma"/>
            </a:endParaRPr>
          </a:p>
          <a:p>
            <a:pPr marL="0" indent="0" rtl="0">
              <a:buNone/>
            </a:pPr>
            <a:endParaRPr lang="en-US" altLang="ja-JP" sz="2400" dirty="0">
              <a:solidFill>
                <a:schemeClr val="accent5">
                  <a:lumMod val="50000"/>
                </a:schemeClr>
              </a:solidFill>
              <a:cs typeface="Tahoma"/>
            </a:endParaRPr>
          </a:p>
          <a:p>
            <a:pPr marL="0" indent="0" rtl="0">
              <a:buNone/>
            </a:pPr>
            <a:r>
              <a:rPr lang="ja-JP" altLang="en-US" sz="2400" dirty="0">
                <a:solidFill>
                  <a:schemeClr val="accent5">
                    <a:lumMod val="50000"/>
                  </a:schemeClr>
                </a:solidFill>
                <a:cs typeface="Tahoma"/>
              </a:rPr>
              <a:t>また、新入社員の方の入社のタイミングも併せて行うのであれば、</a:t>
            </a:r>
            <a:r>
              <a:rPr lang="en-US" altLang="ja-JP" sz="2400" dirty="0">
                <a:solidFill>
                  <a:schemeClr val="accent5">
                    <a:lumMod val="50000"/>
                  </a:schemeClr>
                </a:solidFill>
                <a:cs typeface="Tahoma"/>
              </a:rPr>
              <a:t>4</a:t>
            </a:r>
            <a:r>
              <a:rPr lang="ja-JP" altLang="en-US" sz="2400" dirty="0">
                <a:solidFill>
                  <a:schemeClr val="accent5">
                    <a:lumMod val="50000"/>
                  </a:schemeClr>
                </a:solidFill>
                <a:cs typeface="Tahoma"/>
              </a:rPr>
              <a:t>月に実施することがいいかもしれません！</a:t>
            </a:r>
            <a:endParaRPr lang="en-US" altLang="ja-JP" sz="2400" dirty="0">
              <a:solidFill>
                <a:schemeClr val="accent5">
                  <a:lumMod val="50000"/>
                </a:schemeClr>
              </a:solidFill>
              <a:latin typeface="Meiryo UI" panose="020B0604030504040204" pitchFamily="50" charset="-128"/>
              <a:ea typeface="Meiryo UI" panose="020B0604030504040204" pitchFamily="50" charset="-128"/>
              <a:cs typeface="Tahoma"/>
            </a:endParaRPr>
          </a:p>
          <a:p>
            <a:pPr marL="0" indent="0" rtl="0">
              <a:buNone/>
            </a:pPr>
            <a:endParaRPr lang="ja-JP" altLang="en-US" sz="2400" dirty="0">
              <a:solidFill>
                <a:schemeClr val="accent5">
                  <a:lumMod val="50000"/>
                </a:schemeClr>
              </a:solidFill>
              <a:latin typeface="Meiryo UI" panose="020B0604030504040204" pitchFamily="50" charset="-128"/>
              <a:ea typeface="Meiryo UI" panose="020B0604030504040204" pitchFamily="50" charset="-128"/>
              <a:cs typeface="Tahoma"/>
            </a:endParaRPr>
          </a:p>
        </p:txBody>
      </p:sp>
      <p:grpSp>
        <p:nvGrpSpPr>
          <p:cNvPr id="9" name="グループ 8">
            <a:extLst>
              <a:ext uri="{FF2B5EF4-FFF2-40B4-BE49-F238E27FC236}">
                <a16:creationId xmlns:a16="http://schemas.microsoft.com/office/drawing/2014/main" id="{798EA88B-C439-4F17-9585-820972CE0BA5}"/>
              </a:ext>
              <a:ext uri="{C183D7F6-B498-43B3-948B-1728B52AA6E4}">
                <adec:decorative xmlns:adec="http://schemas.microsoft.com/office/drawing/2017/decorative" val="1"/>
              </a:ext>
            </a:extLst>
          </p:cNvPr>
          <p:cNvGrpSpPr/>
          <p:nvPr/>
        </p:nvGrpSpPr>
        <p:grpSpPr>
          <a:xfrm>
            <a:off x="9009186" y="0"/>
            <a:ext cx="3668917" cy="6941127"/>
            <a:chOff x="9009186" y="0"/>
            <a:chExt cx="3668917" cy="6941127"/>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1" name="グラフィック 10" descr="クリップボード">
              <a:extLst>
                <a:ext uri="{FF2B5EF4-FFF2-40B4-BE49-F238E27FC236}">
                  <a16:creationId xmlns:a16="http://schemas.microsoft.com/office/drawing/2014/main" id="{4F58D0C9-D25F-4044-8F1B-4190E5A1B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9186" y="3272210"/>
              <a:ext cx="3668917" cy="3668917"/>
            </a:xfrm>
            <a:prstGeom prst="rect">
              <a:avLst/>
            </a:prstGeom>
          </p:spPr>
        </p:pic>
      </p:grpSp>
    </p:spTree>
    <p:extLst>
      <p:ext uri="{BB962C8B-B14F-4D97-AF65-F5344CB8AC3E}">
        <p14:creationId xmlns:p14="http://schemas.microsoft.com/office/powerpoint/2010/main" val="3305866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42257-3980-4551-868A-26DC3CB821EE}"/>
              </a:ext>
            </a:extLst>
          </p:cNvPr>
          <p:cNvSpPr>
            <a:spLocks noGrp="1"/>
          </p:cNvSpPr>
          <p:nvPr>
            <p:ph type="title"/>
          </p:nvPr>
        </p:nvSpPr>
        <p:spPr>
          <a:xfrm>
            <a:off x="521284" y="365125"/>
            <a:ext cx="8378529" cy="1027257"/>
          </a:xfrm>
        </p:spPr>
        <p:txBody>
          <a:bodyPr rtlCol="0">
            <a:normAutofit/>
          </a:bodyPr>
          <a:lstStyle/>
          <a:p>
            <a:pPr rtl="0"/>
            <a:r>
              <a:rPr lang="ja-JP" altLang="en-US" b="1" dirty="0">
                <a:solidFill>
                  <a:schemeClr val="accent5">
                    <a:lumMod val="50000"/>
                  </a:schemeClr>
                </a:solidFill>
                <a:latin typeface="Meiryo UI" panose="020B0604030504040204" pitchFamily="50" charset="-128"/>
                <a:ea typeface="Meiryo UI" panose="020B0604030504040204" pitchFamily="50" charset="-128"/>
              </a:rPr>
              <a:t>虐待防止に関する研修の受講</a:t>
            </a:r>
            <a:endParaRPr lang="en-US" altLang="ja-JP"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B57E0B0F-4D29-4786-B2AB-B84D9F8B5429}"/>
              </a:ext>
            </a:extLst>
          </p:cNvPr>
          <p:cNvSpPr>
            <a:spLocks noGrp="1"/>
          </p:cNvSpPr>
          <p:nvPr>
            <p:ph idx="1"/>
          </p:nvPr>
        </p:nvSpPr>
        <p:spPr>
          <a:xfrm>
            <a:off x="521284" y="1392382"/>
            <a:ext cx="8378529" cy="4351338"/>
          </a:xfrm>
        </p:spPr>
        <p:txBody>
          <a:bodyPr rtlCol="0">
            <a:normAutofit fontScale="92500"/>
          </a:bodyPr>
          <a:lstStyle/>
          <a:p>
            <a:pPr rtl="0"/>
            <a:r>
              <a:rPr lang="ja-JP" altLang="en-US" dirty="0">
                <a:solidFill>
                  <a:schemeClr val="accent5">
                    <a:lumMod val="50000"/>
                  </a:schemeClr>
                </a:solidFill>
                <a:latin typeface="Meiryo UI" panose="020B0604030504040204" pitchFamily="50" charset="-128"/>
                <a:ea typeface="Meiryo UI" panose="020B0604030504040204" pitchFamily="50" charset="-128"/>
              </a:rPr>
              <a:t>研修は最低でも年</a:t>
            </a:r>
            <a:r>
              <a:rPr lang="en-US" altLang="ja-JP" dirty="0">
                <a:solidFill>
                  <a:schemeClr val="accent5">
                    <a:lumMod val="50000"/>
                  </a:schemeClr>
                </a:solidFill>
                <a:latin typeface="Meiryo UI" panose="020B0604030504040204" pitchFamily="50" charset="-128"/>
                <a:ea typeface="Meiryo UI" panose="020B0604030504040204" pitchFamily="50" charset="-128"/>
              </a:rPr>
              <a:t>1</a:t>
            </a:r>
            <a:r>
              <a:rPr lang="ja-JP" altLang="en-US" dirty="0">
                <a:solidFill>
                  <a:schemeClr val="accent5">
                    <a:lumMod val="50000"/>
                  </a:schemeClr>
                </a:solidFill>
                <a:latin typeface="Meiryo UI" panose="020B0604030504040204" pitchFamily="50" charset="-128"/>
                <a:ea typeface="Meiryo UI" panose="020B0604030504040204" pitchFamily="50" charset="-128"/>
              </a:rPr>
              <a:t>回開催</a:t>
            </a:r>
            <a:endParaRPr lang="en-US" altLang="ja-JP" dirty="0">
              <a:solidFill>
                <a:schemeClr val="accent5">
                  <a:lumMod val="50000"/>
                </a:schemeClr>
              </a:solidFill>
              <a:latin typeface="Meiryo UI" panose="020B0604030504040204" pitchFamily="50" charset="-128"/>
              <a:ea typeface="Meiryo UI" panose="020B0604030504040204" pitchFamily="50" charset="-128"/>
            </a:endParaRPr>
          </a:p>
          <a:p>
            <a:pPr rtl="0"/>
            <a:endParaRPr lang="en-US" altLang="ja-JP" dirty="0">
              <a:solidFill>
                <a:schemeClr val="accent5">
                  <a:lumMod val="50000"/>
                </a:schemeClr>
              </a:solidFill>
            </a:endParaRPr>
          </a:p>
          <a:p>
            <a:pPr rtl="0"/>
            <a:r>
              <a:rPr lang="ja-JP" altLang="en-US" dirty="0">
                <a:solidFill>
                  <a:schemeClr val="accent5">
                    <a:lumMod val="50000"/>
                  </a:schemeClr>
                </a:solidFill>
              </a:rPr>
              <a:t>職員全員が参加する必要があります。</a:t>
            </a:r>
            <a:endParaRPr lang="en-US" altLang="ja-JP" dirty="0">
              <a:solidFill>
                <a:schemeClr val="accent5">
                  <a:lumMod val="50000"/>
                </a:schemeClr>
              </a:solidFill>
            </a:endParaRPr>
          </a:p>
          <a:p>
            <a:pPr marL="0" indent="0" rtl="0">
              <a:buNone/>
            </a:pPr>
            <a:r>
              <a:rPr lang="en-US" altLang="ja-JP" dirty="0">
                <a:solidFill>
                  <a:schemeClr val="accent5">
                    <a:lumMod val="50000"/>
                  </a:schemeClr>
                </a:solidFill>
              </a:rPr>
              <a:t>※</a:t>
            </a:r>
            <a:r>
              <a:rPr lang="ja-JP" altLang="en-US" dirty="0">
                <a:solidFill>
                  <a:schemeClr val="accent5">
                    <a:lumMod val="50000"/>
                  </a:schemeClr>
                </a:solidFill>
              </a:rPr>
              <a:t>新入社員は入社時に研修をする必要があります。</a:t>
            </a:r>
            <a:endParaRPr lang="en-US" altLang="ja-JP" dirty="0">
              <a:solidFill>
                <a:schemeClr val="accent5">
                  <a:lumMod val="50000"/>
                </a:schemeClr>
              </a:solidFill>
            </a:endParaRPr>
          </a:p>
          <a:p>
            <a:pPr rtl="0"/>
            <a:endParaRPr lang="en-US" altLang="ja-JP" dirty="0">
              <a:solidFill>
                <a:schemeClr val="accent5">
                  <a:lumMod val="50000"/>
                </a:schemeClr>
              </a:solidFill>
            </a:endParaRPr>
          </a:p>
          <a:p>
            <a:pPr rtl="0"/>
            <a:r>
              <a:rPr lang="ja-JP" altLang="en-US" dirty="0">
                <a:solidFill>
                  <a:schemeClr val="accent5">
                    <a:lumMod val="50000"/>
                  </a:schemeClr>
                </a:solidFill>
              </a:rPr>
              <a:t>外部講師、事業所内での研修いずれでも問題なし。</a:t>
            </a:r>
            <a:endParaRPr lang="en-US" altLang="ja-JP" dirty="0">
              <a:solidFill>
                <a:schemeClr val="accent5">
                  <a:lumMod val="50000"/>
                </a:schemeClr>
              </a:solidFill>
            </a:endParaRPr>
          </a:p>
          <a:p>
            <a:pPr rtl="0"/>
            <a:endParaRPr lang="en-US" altLang="ja-JP" dirty="0">
              <a:solidFill>
                <a:schemeClr val="accent5">
                  <a:lumMod val="50000"/>
                </a:schemeClr>
              </a:solidFill>
            </a:endParaRPr>
          </a:p>
          <a:p>
            <a:pPr rtl="0"/>
            <a:r>
              <a:rPr lang="ja-JP" altLang="en-US" dirty="0">
                <a:solidFill>
                  <a:schemeClr val="accent5">
                    <a:lumMod val="50000"/>
                  </a:schemeClr>
                </a:solidFill>
                <a:latin typeface="Meiryo UI" panose="020B0604030504040204" pitchFamily="50" charset="-128"/>
                <a:ea typeface="Meiryo UI" panose="020B0604030504040204" pitchFamily="50" charset="-128"/>
              </a:rPr>
              <a:t>虐待防止委員会の報告も兼ねて、虐待防止に関する研修を行えば、別日程を設けずに一度で完了することが可能。</a:t>
            </a:r>
          </a:p>
        </p:txBody>
      </p:sp>
      <p:grpSp>
        <p:nvGrpSpPr>
          <p:cNvPr id="9" name="グループ 8">
            <a:extLst>
              <a:ext uri="{FF2B5EF4-FFF2-40B4-BE49-F238E27FC236}">
                <a16:creationId xmlns:a16="http://schemas.microsoft.com/office/drawing/2014/main" id="{5EB226A9-D9EE-4576-B6BE-BA2E94C1613A}"/>
              </a:ext>
              <a:ext uri="{C183D7F6-B498-43B3-948B-1728B52AA6E4}">
                <adec:decorative xmlns:adec="http://schemas.microsoft.com/office/drawing/2017/decorative" val="1"/>
              </a:ext>
            </a:extLst>
          </p:cNvPr>
          <p:cNvGrpSpPr/>
          <p:nvPr/>
        </p:nvGrpSpPr>
        <p:grpSpPr>
          <a:xfrm>
            <a:off x="8936181" y="0"/>
            <a:ext cx="3890553" cy="6904758"/>
            <a:chOff x="8936181" y="0"/>
            <a:chExt cx="3890553" cy="6904758"/>
          </a:xfrm>
        </p:grpSpPr>
        <p:grpSp>
          <p:nvGrpSpPr>
            <p:cNvPr id="10" name="グループ 9">
              <a:extLst>
                <a:ext uri="{FF2B5EF4-FFF2-40B4-BE49-F238E27FC236}">
                  <a16:creationId xmlns:a16="http://schemas.microsoft.com/office/drawing/2014/main" id="{D4EF09CF-3362-453A-9463-F6669A9D3E01}"/>
                </a:ext>
              </a:extLst>
            </p:cNvPr>
            <p:cNvGrpSpPr/>
            <p:nvPr/>
          </p:nvGrpSpPr>
          <p:grpSpPr>
            <a:xfrm>
              <a:off x="9055676" y="0"/>
              <a:ext cx="3136324" cy="6858000"/>
              <a:chOff x="9055676" y="0"/>
              <a:chExt cx="3136324" cy="6858000"/>
            </a:xfrm>
          </p:grpSpPr>
          <p:sp>
            <p:nvSpPr>
              <p:cNvPr id="4" name="長方形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a:latin typeface="Meiryo UI" panose="020B0604030504040204" pitchFamily="50" charset="-128"/>
                  <a:ea typeface="Meiryo UI" panose="020B0604030504040204" pitchFamily="50" charset="-128"/>
                </a:endParaRPr>
              </a:p>
            </p:txBody>
          </p:sp>
        </p:grpSp>
        <p:pic>
          <p:nvPicPr>
            <p:cNvPr id="11" name="グラフィック 10" descr="顕微鏡">
              <a:extLst>
                <a:ext uri="{FF2B5EF4-FFF2-40B4-BE49-F238E27FC236}">
                  <a16:creationId xmlns:a16="http://schemas.microsoft.com/office/drawing/2014/main" id="{A9B090FE-5998-4BAC-AB8D-6F40D44C81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936181" y="3014205"/>
              <a:ext cx="3890553" cy="3890553"/>
            </a:xfrm>
            <a:prstGeom prst="rect">
              <a:avLst/>
            </a:prstGeom>
          </p:spPr>
        </p:pic>
      </p:grpSp>
    </p:spTree>
    <p:extLst>
      <p:ext uri="{BB962C8B-B14F-4D97-AF65-F5344CB8AC3E}">
        <p14:creationId xmlns:p14="http://schemas.microsoft.com/office/powerpoint/2010/main" val="40977353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1155057_TF33787325_Win32" id="{4ADD25C2-F323-4415-B785-B8B753283A63}" vid="{C7E47070-C4CF-4ABA-A06D-7A752579475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ラボの安全性</Template>
  <TotalTime>1266</TotalTime>
  <Words>1180</Words>
  <Application>Microsoft Office PowerPoint</Application>
  <PresentationFormat>ワイド画面</PresentationFormat>
  <Paragraphs>165</Paragraphs>
  <Slides>21</Slides>
  <Notes>20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Meiryo UI</vt:lpstr>
      <vt:lpstr>Arial</vt:lpstr>
      <vt:lpstr>Calibri</vt:lpstr>
      <vt:lpstr>Office テーマ</vt:lpstr>
      <vt:lpstr>運営基準改正</vt:lpstr>
      <vt:lpstr>虐待防止と身体拘束の適正化</vt:lpstr>
      <vt:lpstr>虐待とは？</vt:lpstr>
      <vt:lpstr>虐待防止委員会の設置</vt:lpstr>
      <vt:lpstr>虐待防止委員会について</vt:lpstr>
      <vt:lpstr>虐待防止委員会</vt:lpstr>
      <vt:lpstr>虐待防止委員会の報告義務</vt:lpstr>
      <vt:lpstr>ポイント！</vt:lpstr>
      <vt:lpstr>虐待防止に関する研修の受講</vt:lpstr>
      <vt:lpstr>虐待が発生した場合のフローを作成</vt:lpstr>
      <vt:lpstr>虐待防止研修について</vt:lpstr>
      <vt:lpstr>虐待防止に関するまとめ</vt:lpstr>
      <vt:lpstr>虐待防止と身体拘束の適正化</vt:lpstr>
      <vt:lpstr>身体拘束とは？</vt:lpstr>
      <vt:lpstr>身体拘束の要件</vt:lpstr>
      <vt:lpstr>適正委員会について</vt:lpstr>
      <vt:lpstr>身体拘束の記録について</vt:lpstr>
      <vt:lpstr>身体拘束のケース例</vt:lpstr>
      <vt:lpstr>身体拘束廃止未実施減算</vt:lpstr>
      <vt:lpstr>免責事項</vt:lpstr>
      <vt:lpstr>おわり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運営基準改正</dc:title>
  <dc:creator>森 剛志</dc:creator>
  <cp:lastModifiedBy>森 剛志</cp:lastModifiedBy>
  <cp:revision>1</cp:revision>
  <dcterms:created xsi:type="dcterms:W3CDTF">2022-11-23T01:58:30Z</dcterms:created>
  <dcterms:modified xsi:type="dcterms:W3CDTF">2022-11-24T12:38:19Z</dcterms:modified>
</cp:coreProperties>
</file>