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3"/>
  </p:notesMasterIdLst>
  <p:handoutMasterIdLst>
    <p:handoutMasterId r:id="rId24"/>
  </p:handoutMasterIdLst>
  <p:sldIdLst>
    <p:sldId id="325" r:id="rId5"/>
    <p:sldId id="326" r:id="rId6"/>
    <p:sldId id="328" r:id="rId7"/>
    <p:sldId id="327" r:id="rId8"/>
    <p:sldId id="340" r:id="rId9"/>
    <p:sldId id="329" r:id="rId10"/>
    <p:sldId id="330" r:id="rId11"/>
    <p:sldId id="342" r:id="rId12"/>
    <p:sldId id="341" r:id="rId13"/>
    <p:sldId id="343" r:id="rId14"/>
    <p:sldId id="344" r:id="rId15"/>
    <p:sldId id="345" r:id="rId16"/>
    <p:sldId id="334" r:id="rId17"/>
    <p:sldId id="331" r:id="rId18"/>
    <p:sldId id="335" r:id="rId19"/>
    <p:sldId id="336" r:id="rId20"/>
    <p:sldId id="338" r:id="rId21"/>
    <p:sldId id="339" r:id="rId22"/>
  </p:sldIdLst>
  <p:sldSz cx="12192000" cy="6858000"/>
  <p:notesSz cx="6858000" cy="9144000"/>
  <p:defaultTextStyle>
    <a:defPPr rtl="0">
      <a:defRPr lang="ja-JP"/>
    </a:defPPr>
    <a:lvl1pPr marL="0" algn="l" defTabSz="914400" rtl="0" eaLnBrk="1" latinLnBrk="0" hangingPunct="1">
      <a:defRPr lang="ja-JP" sz="1800" kern="1200">
        <a:solidFill>
          <a:schemeClr val="tx1"/>
        </a:solidFill>
        <a:latin typeface="+mn-lt"/>
        <a:ea typeface="+mn-ea"/>
        <a:cs typeface="+mn-cs"/>
      </a:defRPr>
    </a:lvl1pPr>
    <a:lvl2pPr marL="457200" algn="l" defTabSz="914400" rtl="0" eaLnBrk="1" latinLnBrk="0" hangingPunct="1">
      <a:defRPr lang="ja-JP" sz="1800" kern="1200">
        <a:solidFill>
          <a:schemeClr val="tx1"/>
        </a:solidFill>
        <a:latin typeface="+mn-lt"/>
        <a:ea typeface="+mn-ea"/>
        <a:cs typeface="+mn-cs"/>
      </a:defRPr>
    </a:lvl2pPr>
    <a:lvl3pPr marL="914400" algn="l" defTabSz="914400" rtl="0" eaLnBrk="1" latinLnBrk="0" hangingPunct="1">
      <a:defRPr lang="ja-JP" sz="1800" kern="1200">
        <a:solidFill>
          <a:schemeClr val="tx1"/>
        </a:solidFill>
        <a:latin typeface="+mn-lt"/>
        <a:ea typeface="+mn-ea"/>
        <a:cs typeface="+mn-cs"/>
      </a:defRPr>
    </a:lvl3pPr>
    <a:lvl4pPr marL="1371600" algn="l" defTabSz="914400" rtl="0" eaLnBrk="1" latinLnBrk="0" hangingPunct="1">
      <a:defRPr lang="ja-JP" sz="1800" kern="1200">
        <a:solidFill>
          <a:schemeClr val="tx1"/>
        </a:solidFill>
        <a:latin typeface="+mn-lt"/>
        <a:ea typeface="+mn-ea"/>
        <a:cs typeface="+mn-cs"/>
      </a:defRPr>
    </a:lvl4pPr>
    <a:lvl5pPr marL="1828800" algn="l" defTabSz="914400" rtl="0" eaLnBrk="1" latinLnBrk="0" hangingPunct="1">
      <a:defRPr lang="ja-JP" sz="1800" kern="1200">
        <a:solidFill>
          <a:schemeClr val="tx1"/>
        </a:solidFill>
        <a:latin typeface="+mn-lt"/>
        <a:ea typeface="+mn-ea"/>
        <a:cs typeface="+mn-cs"/>
      </a:defRPr>
    </a:lvl5pPr>
    <a:lvl6pPr marL="2286000" algn="l" defTabSz="914400" rtl="0" eaLnBrk="1" latinLnBrk="0" hangingPunct="1">
      <a:defRPr lang="ja-JP" sz="1800" kern="1200">
        <a:solidFill>
          <a:schemeClr val="tx1"/>
        </a:solidFill>
        <a:latin typeface="+mn-lt"/>
        <a:ea typeface="+mn-ea"/>
        <a:cs typeface="+mn-cs"/>
      </a:defRPr>
    </a:lvl6pPr>
    <a:lvl7pPr marL="2743200" algn="l" defTabSz="914400" rtl="0" eaLnBrk="1" latinLnBrk="0" hangingPunct="1">
      <a:defRPr lang="ja-JP" sz="1800" kern="1200">
        <a:solidFill>
          <a:schemeClr val="tx1"/>
        </a:solidFill>
        <a:latin typeface="+mn-lt"/>
        <a:ea typeface="+mn-ea"/>
        <a:cs typeface="+mn-cs"/>
      </a:defRPr>
    </a:lvl7pPr>
    <a:lvl8pPr marL="3200400" algn="l" defTabSz="914400" rtl="0" eaLnBrk="1" latinLnBrk="0" hangingPunct="1">
      <a:defRPr lang="ja-JP" sz="1800" kern="1200">
        <a:solidFill>
          <a:schemeClr val="tx1"/>
        </a:solidFill>
        <a:latin typeface="+mn-lt"/>
        <a:ea typeface="+mn-ea"/>
        <a:cs typeface="+mn-cs"/>
      </a:defRPr>
    </a:lvl8pPr>
    <a:lvl9pPr marL="3657600" algn="l" defTabSz="914400" rtl="0" eaLnBrk="1" latinLnBrk="0" hangingPunct="1">
      <a:defRPr lang="ja-JP"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16" userDrawn="1">
          <p15:clr>
            <a:srgbClr val="A4A3A4"/>
          </p15:clr>
        </p15:guide>
        <p15:guide id="2" orient="horz" pos="38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1FCC3C-3D97-4D8F-AD74-BE751AE29392}" v="11" dt="2022-12-19T23:34:07.1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205" autoAdjust="0"/>
  </p:normalViewPr>
  <p:slideViewPr>
    <p:cSldViewPr snapToGrid="0">
      <p:cViewPr varScale="1">
        <p:scale>
          <a:sx n="75" d="100"/>
          <a:sy n="75" d="100"/>
        </p:scale>
        <p:origin x="56" y="632"/>
      </p:cViewPr>
      <p:guideLst>
        <p:guide pos="816"/>
        <p:guide orient="horz" pos="384"/>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50" d="100"/>
          <a:sy n="50" d="100"/>
        </p:scale>
        <p:origin x="4632" y="13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森 剛志" userId="b393b71bb5cfd080" providerId="LiveId" clId="{FF1FCC3C-3D97-4D8F-AD74-BE751AE29392}"/>
    <pc:docChg chg="undo custSel addSld delSld modSld sldOrd">
      <pc:chgData name="森 剛志" userId="b393b71bb5cfd080" providerId="LiveId" clId="{FF1FCC3C-3D97-4D8F-AD74-BE751AE29392}" dt="2022-12-19T23:35:33.725" v="2464" actId="21"/>
      <pc:docMkLst>
        <pc:docMk/>
      </pc:docMkLst>
      <pc:sldChg chg="add del">
        <pc:chgData name="森 剛志" userId="b393b71bb5cfd080" providerId="LiveId" clId="{FF1FCC3C-3D97-4D8F-AD74-BE751AE29392}" dt="2022-12-19T23:35:03.818" v="2460" actId="2696"/>
        <pc:sldMkLst>
          <pc:docMk/>
          <pc:sldMk cId="1532076560" sldId="273"/>
        </pc:sldMkLst>
      </pc:sldChg>
      <pc:sldChg chg="delSp modSp mod">
        <pc:chgData name="森 剛志" userId="b393b71bb5cfd080" providerId="LiveId" clId="{FF1FCC3C-3D97-4D8F-AD74-BE751AE29392}" dt="2022-12-19T23:35:25.428" v="2463" actId="478"/>
        <pc:sldMkLst>
          <pc:docMk/>
          <pc:sldMk cId="2910866480" sldId="326"/>
        </pc:sldMkLst>
        <pc:spChg chg="mod">
          <ac:chgData name="森 剛志" userId="b393b71bb5cfd080" providerId="LiveId" clId="{FF1FCC3C-3D97-4D8F-AD74-BE751AE29392}" dt="2022-12-19T23:35:17.539" v="2462" actId="1076"/>
          <ac:spMkLst>
            <pc:docMk/>
            <pc:sldMk cId="2910866480" sldId="326"/>
            <ac:spMk id="2" creationId="{9A3EB422-1287-FCEB-63CE-599FDC8468D8}"/>
          </ac:spMkLst>
        </pc:spChg>
        <pc:spChg chg="del">
          <ac:chgData name="森 剛志" userId="b393b71bb5cfd080" providerId="LiveId" clId="{FF1FCC3C-3D97-4D8F-AD74-BE751AE29392}" dt="2022-12-19T23:35:25.428" v="2463" actId="478"/>
          <ac:spMkLst>
            <pc:docMk/>
            <pc:sldMk cId="2910866480" sldId="326"/>
            <ac:spMk id="4" creationId="{43D6DE2E-F5E3-8CAF-A5C3-E67C03F538DF}"/>
          </ac:spMkLst>
        </pc:spChg>
      </pc:sldChg>
      <pc:sldChg chg="delSp mod">
        <pc:chgData name="森 剛志" userId="b393b71bb5cfd080" providerId="LiveId" clId="{FF1FCC3C-3D97-4D8F-AD74-BE751AE29392}" dt="2022-12-19T23:35:33.725" v="2464" actId="21"/>
        <pc:sldMkLst>
          <pc:docMk/>
          <pc:sldMk cId="1263875044" sldId="329"/>
        </pc:sldMkLst>
        <pc:spChg chg="del">
          <ac:chgData name="森 剛志" userId="b393b71bb5cfd080" providerId="LiveId" clId="{FF1FCC3C-3D97-4D8F-AD74-BE751AE29392}" dt="2022-12-19T23:35:33.725" v="2464" actId="21"/>
          <ac:spMkLst>
            <pc:docMk/>
            <pc:sldMk cId="1263875044" sldId="329"/>
            <ac:spMk id="23" creationId="{401B00FE-9609-1699-99E0-C03929A01747}"/>
          </ac:spMkLst>
        </pc:spChg>
      </pc:sldChg>
      <pc:sldChg chg="modSp mod">
        <pc:chgData name="森 剛志" userId="b393b71bb5cfd080" providerId="LiveId" clId="{FF1FCC3C-3D97-4D8F-AD74-BE751AE29392}" dt="2022-12-19T23:06:43.368" v="1130" actId="14100"/>
        <pc:sldMkLst>
          <pc:docMk/>
          <pc:sldMk cId="2590855744" sldId="331"/>
        </pc:sldMkLst>
        <pc:spChg chg="mod">
          <ac:chgData name="森 剛志" userId="b393b71bb5cfd080" providerId="LiveId" clId="{FF1FCC3C-3D97-4D8F-AD74-BE751AE29392}" dt="2022-12-19T23:06:21.942" v="1072" actId="20577"/>
          <ac:spMkLst>
            <pc:docMk/>
            <pc:sldMk cId="2590855744" sldId="331"/>
            <ac:spMk id="2" creationId="{CD3927EA-A6AD-97BC-1ADB-6D8D1A4FCEBA}"/>
          </ac:spMkLst>
        </pc:spChg>
        <pc:spChg chg="mod">
          <ac:chgData name="森 剛志" userId="b393b71bb5cfd080" providerId="LiveId" clId="{FF1FCC3C-3D97-4D8F-AD74-BE751AE29392}" dt="2022-12-19T23:06:43.368" v="1130" actId="14100"/>
          <ac:spMkLst>
            <pc:docMk/>
            <pc:sldMk cId="2590855744" sldId="331"/>
            <ac:spMk id="10" creationId="{67D9C04C-425B-8D00-23BB-5E9C397029D3}"/>
          </ac:spMkLst>
        </pc:spChg>
      </pc:sldChg>
      <pc:sldChg chg="delSp modSp mod">
        <pc:chgData name="森 剛志" userId="b393b71bb5cfd080" providerId="LiveId" clId="{FF1FCC3C-3D97-4D8F-AD74-BE751AE29392}" dt="2022-12-19T23:05:45.345" v="1063" actId="478"/>
        <pc:sldMkLst>
          <pc:docMk/>
          <pc:sldMk cId="2607450225" sldId="334"/>
        </pc:sldMkLst>
        <pc:spChg chg="mod">
          <ac:chgData name="森 剛志" userId="b393b71bb5cfd080" providerId="LiveId" clId="{FF1FCC3C-3D97-4D8F-AD74-BE751AE29392}" dt="2022-12-19T22:53:53.338" v="89" actId="20577"/>
          <ac:spMkLst>
            <pc:docMk/>
            <pc:sldMk cId="2607450225" sldId="334"/>
            <ac:spMk id="3" creationId="{58A45141-45F1-0A77-FE4E-CBCA53A2BEB0}"/>
          </ac:spMkLst>
        </pc:spChg>
        <pc:spChg chg="del mod">
          <ac:chgData name="森 剛志" userId="b393b71bb5cfd080" providerId="LiveId" clId="{FF1FCC3C-3D97-4D8F-AD74-BE751AE29392}" dt="2022-12-19T23:05:45.345" v="1063" actId="478"/>
          <ac:spMkLst>
            <pc:docMk/>
            <pc:sldMk cId="2607450225" sldId="334"/>
            <ac:spMk id="4" creationId="{B63EE887-A172-F01E-98D1-8781769CBEDE}"/>
          </ac:spMkLst>
        </pc:spChg>
        <pc:spChg chg="mod">
          <ac:chgData name="森 剛志" userId="b393b71bb5cfd080" providerId="LiveId" clId="{FF1FCC3C-3D97-4D8F-AD74-BE751AE29392}" dt="2022-12-19T22:55:06.039" v="163" actId="20577"/>
          <ac:spMkLst>
            <pc:docMk/>
            <pc:sldMk cId="2607450225" sldId="334"/>
            <ac:spMk id="6" creationId="{8A56D8AC-E390-DBD3-E5E6-5C36EE1E422A}"/>
          </ac:spMkLst>
        </pc:spChg>
        <pc:spChg chg="mod">
          <ac:chgData name="森 剛志" userId="b393b71bb5cfd080" providerId="LiveId" clId="{FF1FCC3C-3D97-4D8F-AD74-BE751AE29392}" dt="2022-12-19T22:55:46.429" v="318" actId="20577"/>
          <ac:spMkLst>
            <pc:docMk/>
            <pc:sldMk cId="2607450225" sldId="334"/>
            <ac:spMk id="7" creationId="{E09179A7-F937-7895-8FC1-19E3BCFE6A3B}"/>
          </ac:spMkLst>
        </pc:spChg>
        <pc:spChg chg="mod">
          <ac:chgData name="森 剛志" userId="b393b71bb5cfd080" providerId="LiveId" clId="{FF1FCC3C-3D97-4D8F-AD74-BE751AE29392}" dt="2022-12-19T22:56:07.998" v="374" actId="20577"/>
          <ac:spMkLst>
            <pc:docMk/>
            <pc:sldMk cId="2607450225" sldId="334"/>
            <ac:spMk id="8" creationId="{55462C4A-E218-EEFA-1C3B-FC78BE890049}"/>
          </ac:spMkLst>
        </pc:spChg>
        <pc:spChg chg="mod">
          <ac:chgData name="森 剛志" userId="b393b71bb5cfd080" providerId="LiveId" clId="{FF1FCC3C-3D97-4D8F-AD74-BE751AE29392}" dt="2022-12-19T22:57:11.135" v="500" actId="20577"/>
          <ac:spMkLst>
            <pc:docMk/>
            <pc:sldMk cId="2607450225" sldId="334"/>
            <ac:spMk id="9" creationId="{54E48D88-9438-AF74-9E7B-54985E0231C6}"/>
          </ac:spMkLst>
        </pc:spChg>
        <pc:spChg chg="mod">
          <ac:chgData name="森 剛志" userId="b393b71bb5cfd080" providerId="LiveId" clId="{FF1FCC3C-3D97-4D8F-AD74-BE751AE29392}" dt="2022-12-19T22:57:44.430" v="531" actId="20577"/>
          <ac:spMkLst>
            <pc:docMk/>
            <pc:sldMk cId="2607450225" sldId="334"/>
            <ac:spMk id="10" creationId="{04554076-E5E4-8026-26DB-B67E2F12CFD7}"/>
          </ac:spMkLst>
        </pc:spChg>
        <pc:spChg chg="mod">
          <ac:chgData name="森 剛志" userId="b393b71bb5cfd080" providerId="LiveId" clId="{FF1FCC3C-3D97-4D8F-AD74-BE751AE29392}" dt="2022-12-19T23:01:04.319" v="656" actId="20577"/>
          <ac:spMkLst>
            <pc:docMk/>
            <pc:sldMk cId="2607450225" sldId="334"/>
            <ac:spMk id="11" creationId="{EAE8038A-B730-4711-D7B5-851B7FAAD8A7}"/>
          </ac:spMkLst>
        </pc:spChg>
        <pc:spChg chg="mod">
          <ac:chgData name="森 剛志" userId="b393b71bb5cfd080" providerId="LiveId" clId="{FF1FCC3C-3D97-4D8F-AD74-BE751AE29392}" dt="2022-12-19T23:01:33.908" v="689" actId="20577"/>
          <ac:spMkLst>
            <pc:docMk/>
            <pc:sldMk cId="2607450225" sldId="334"/>
            <ac:spMk id="12" creationId="{357CF821-3BB7-EAAC-D7BB-89DCEE250798}"/>
          </ac:spMkLst>
        </pc:spChg>
        <pc:spChg chg="mod">
          <ac:chgData name="森 剛志" userId="b393b71bb5cfd080" providerId="LiveId" clId="{FF1FCC3C-3D97-4D8F-AD74-BE751AE29392}" dt="2022-12-19T23:02:42.586" v="848" actId="20577"/>
          <ac:spMkLst>
            <pc:docMk/>
            <pc:sldMk cId="2607450225" sldId="334"/>
            <ac:spMk id="13" creationId="{808185AA-496A-A5EB-3328-97A615D131B5}"/>
          </ac:spMkLst>
        </pc:spChg>
        <pc:spChg chg="mod">
          <ac:chgData name="森 剛志" userId="b393b71bb5cfd080" providerId="LiveId" clId="{FF1FCC3C-3D97-4D8F-AD74-BE751AE29392}" dt="2022-12-19T23:02:52.165" v="868" actId="20577"/>
          <ac:spMkLst>
            <pc:docMk/>
            <pc:sldMk cId="2607450225" sldId="334"/>
            <ac:spMk id="14" creationId="{37831CC4-0B09-14AA-184F-D3ECC41DECED}"/>
          </ac:spMkLst>
        </pc:spChg>
        <pc:spChg chg="mod">
          <ac:chgData name="森 剛志" userId="b393b71bb5cfd080" providerId="LiveId" clId="{FF1FCC3C-3D97-4D8F-AD74-BE751AE29392}" dt="2022-12-19T23:03:48.228" v="1062" actId="20577"/>
          <ac:spMkLst>
            <pc:docMk/>
            <pc:sldMk cId="2607450225" sldId="334"/>
            <ac:spMk id="15" creationId="{7511B12E-ED27-B573-2E5E-DBA687F9987D}"/>
          </ac:spMkLst>
        </pc:spChg>
      </pc:sldChg>
      <pc:sldChg chg="addSp delSp modSp mod">
        <pc:chgData name="森 剛志" userId="b393b71bb5cfd080" providerId="LiveId" clId="{FF1FCC3C-3D97-4D8F-AD74-BE751AE29392}" dt="2022-12-19T23:17:08.277" v="1850" actId="1076"/>
        <pc:sldMkLst>
          <pc:docMk/>
          <pc:sldMk cId="758882227" sldId="335"/>
        </pc:sldMkLst>
        <pc:spChg chg="mod">
          <ac:chgData name="森 剛志" userId="b393b71bb5cfd080" providerId="LiveId" clId="{FF1FCC3C-3D97-4D8F-AD74-BE751AE29392}" dt="2022-12-19T23:13:56.896" v="1592" actId="20577"/>
          <ac:spMkLst>
            <pc:docMk/>
            <pc:sldMk cId="758882227" sldId="335"/>
            <ac:spMk id="3" creationId="{5E5327E6-13FB-2F71-A207-72E15A0136DB}"/>
          </ac:spMkLst>
        </pc:spChg>
        <pc:spChg chg="mod">
          <ac:chgData name="森 剛志" userId="b393b71bb5cfd080" providerId="LiveId" clId="{FF1FCC3C-3D97-4D8F-AD74-BE751AE29392}" dt="2022-12-19T23:07:48.360" v="1167" actId="1076"/>
          <ac:spMkLst>
            <pc:docMk/>
            <pc:sldMk cId="758882227" sldId="335"/>
            <ac:spMk id="6" creationId="{D0A77C80-D935-F537-F818-8C03F02AF5D4}"/>
          </ac:spMkLst>
        </pc:spChg>
        <pc:spChg chg="mod">
          <ac:chgData name="森 剛志" userId="b393b71bb5cfd080" providerId="LiveId" clId="{FF1FCC3C-3D97-4D8F-AD74-BE751AE29392}" dt="2022-12-19T23:08:31.265" v="1264" actId="20577"/>
          <ac:spMkLst>
            <pc:docMk/>
            <pc:sldMk cId="758882227" sldId="335"/>
            <ac:spMk id="7" creationId="{CB9A58C4-B167-911B-151E-289752AE22A4}"/>
          </ac:spMkLst>
        </pc:spChg>
        <pc:spChg chg="del">
          <ac:chgData name="森 剛志" userId="b393b71bb5cfd080" providerId="LiveId" clId="{FF1FCC3C-3D97-4D8F-AD74-BE751AE29392}" dt="2022-12-19T23:14:17.748" v="1595" actId="478"/>
          <ac:spMkLst>
            <pc:docMk/>
            <pc:sldMk cId="758882227" sldId="335"/>
            <ac:spMk id="8" creationId="{CE2FC2AA-1AF5-2B4E-0A3F-ADBC8EED82AE}"/>
          </ac:spMkLst>
        </pc:spChg>
        <pc:spChg chg="del">
          <ac:chgData name="森 剛志" userId="b393b71bb5cfd080" providerId="LiveId" clId="{FF1FCC3C-3D97-4D8F-AD74-BE751AE29392}" dt="2022-12-19T23:14:17.748" v="1595" actId="478"/>
          <ac:spMkLst>
            <pc:docMk/>
            <pc:sldMk cId="758882227" sldId="335"/>
            <ac:spMk id="9" creationId="{94E29500-4B8C-7CD9-C95A-3169C7062B63}"/>
          </ac:spMkLst>
        </pc:spChg>
        <pc:spChg chg="del">
          <ac:chgData name="森 剛志" userId="b393b71bb5cfd080" providerId="LiveId" clId="{FF1FCC3C-3D97-4D8F-AD74-BE751AE29392}" dt="2022-12-19T23:14:17.748" v="1595" actId="478"/>
          <ac:spMkLst>
            <pc:docMk/>
            <pc:sldMk cId="758882227" sldId="335"/>
            <ac:spMk id="10" creationId="{F9A6F37A-B065-126D-BAD3-C956D8BD8717}"/>
          </ac:spMkLst>
        </pc:spChg>
        <pc:spChg chg="mod">
          <ac:chgData name="森 剛志" userId="b393b71bb5cfd080" providerId="LiveId" clId="{FF1FCC3C-3D97-4D8F-AD74-BE751AE29392}" dt="2022-12-19T23:11:13.990" v="1552" actId="20577"/>
          <ac:spMkLst>
            <pc:docMk/>
            <pc:sldMk cId="758882227" sldId="335"/>
            <ac:spMk id="11" creationId="{9E703999-0627-E209-2471-30DBE4AD3C40}"/>
          </ac:spMkLst>
        </pc:spChg>
        <pc:spChg chg="mod">
          <ac:chgData name="森 剛志" userId="b393b71bb5cfd080" providerId="LiveId" clId="{FF1FCC3C-3D97-4D8F-AD74-BE751AE29392}" dt="2022-12-19T23:14:01.982" v="1593" actId="14100"/>
          <ac:spMkLst>
            <pc:docMk/>
            <pc:sldMk cId="758882227" sldId="335"/>
            <ac:spMk id="12" creationId="{C5EC4B8C-DA99-ED1F-A340-C03D85FEEB16}"/>
          </ac:spMkLst>
        </pc:spChg>
        <pc:spChg chg="del mod">
          <ac:chgData name="森 剛志" userId="b393b71bb5cfd080" providerId="LiveId" clId="{FF1FCC3C-3D97-4D8F-AD74-BE751AE29392}" dt="2022-12-19T23:14:17.748" v="1595" actId="478"/>
          <ac:spMkLst>
            <pc:docMk/>
            <pc:sldMk cId="758882227" sldId="335"/>
            <ac:spMk id="13" creationId="{2F88EBF3-B74B-2BAE-FD85-77076F5567F5}"/>
          </ac:spMkLst>
        </pc:spChg>
        <pc:spChg chg="del">
          <ac:chgData name="森 剛志" userId="b393b71bb5cfd080" providerId="LiveId" clId="{FF1FCC3C-3D97-4D8F-AD74-BE751AE29392}" dt="2022-12-19T23:14:17.748" v="1595" actId="478"/>
          <ac:spMkLst>
            <pc:docMk/>
            <pc:sldMk cId="758882227" sldId="335"/>
            <ac:spMk id="14" creationId="{24E8877F-2403-58C2-433E-442614700804}"/>
          </ac:spMkLst>
        </pc:spChg>
        <pc:spChg chg="del">
          <ac:chgData name="森 剛志" userId="b393b71bb5cfd080" providerId="LiveId" clId="{FF1FCC3C-3D97-4D8F-AD74-BE751AE29392}" dt="2022-12-19T23:14:17.748" v="1595" actId="478"/>
          <ac:spMkLst>
            <pc:docMk/>
            <pc:sldMk cId="758882227" sldId="335"/>
            <ac:spMk id="15" creationId="{9AE2A7F3-EC70-CDB1-A10E-1EEDBFBDD571}"/>
          </ac:spMkLst>
        </pc:spChg>
        <pc:spChg chg="add del mod">
          <ac:chgData name="森 剛志" userId="b393b71bb5cfd080" providerId="LiveId" clId="{FF1FCC3C-3D97-4D8F-AD74-BE751AE29392}" dt="2022-12-19T23:14:28.539" v="1596" actId="21"/>
          <ac:spMkLst>
            <pc:docMk/>
            <pc:sldMk cId="758882227" sldId="335"/>
            <ac:spMk id="16" creationId="{332325F0-6E75-6522-4331-2D7EDE43B7DE}"/>
          </ac:spMkLst>
        </pc:spChg>
        <pc:spChg chg="add del mod">
          <ac:chgData name="森 剛志" userId="b393b71bb5cfd080" providerId="LiveId" clId="{FF1FCC3C-3D97-4D8F-AD74-BE751AE29392}" dt="2022-12-19T23:14:28.539" v="1596" actId="21"/>
          <ac:spMkLst>
            <pc:docMk/>
            <pc:sldMk cId="758882227" sldId="335"/>
            <ac:spMk id="18" creationId="{350C31E2-D75E-3EB7-FF07-3CC8F3B693A5}"/>
          </ac:spMkLst>
        </pc:spChg>
        <pc:spChg chg="add del mod">
          <ac:chgData name="森 剛志" userId="b393b71bb5cfd080" providerId="LiveId" clId="{FF1FCC3C-3D97-4D8F-AD74-BE751AE29392}" dt="2022-12-19T23:14:28.539" v="1596" actId="21"/>
          <ac:spMkLst>
            <pc:docMk/>
            <pc:sldMk cId="758882227" sldId="335"/>
            <ac:spMk id="20" creationId="{FD8D9DDE-C7CA-D66F-814F-B453755CF9FE}"/>
          </ac:spMkLst>
        </pc:spChg>
        <pc:spChg chg="add del mod">
          <ac:chgData name="森 剛志" userId="b393b71bb5cfd080" providerId="LiveId" clId="{FF1FCC3C-3D97-4D8F-AD74-BE751AE29392}" dt="2022-12-19T23:14:28.539" v="1596" actId="21"/>
          <ac:spMkLst>
            <pc:docMk/>
            <pc:sldMk cId="758882227" sldId="335"/>
            <ac:spMk id="24" creationId="{7B95C80D-8E88-6F3E-6600-3EA9E983A5D9}"/>
          </ac:spMkLst>
        </pc:spChg>
        <pc:spChg chg="add del mod">
          <ac:chgData name="森 剛志" userId="b393b71bb5cfd080" providerId="LiveId" clId="{FF1FCC3C-3D97-4D8F-AD74-BE751AE29392}" dt="2022-12-19T23:14:28.539" v="1596" actId="21"/>
          <ac:spMkLst>
            <pc:docMk/>
            <pc:sldMk cId="758882227" sldId="335"/>
            <ac:spMk id="26" creationId="{89757897-7CF8-34F6-FD05-423F4ABC5808}"/>
          </ac:spMkLst>
        </pc:spChg>
        <pc:spChg chg="add del mod">
          <ac:chgData name="森 剛志" userId="b393b71bb5cfd080" providerId="LiveId" clId="{FF1FCC3C-3D97-4D8F-AD74-BE751AE29392}" dt="2022-12-19T23:14:28.539" v="1596" actId="21"/>
          <ac:spMkLst>
            <pc:docMk/>
            <pc:sldMk cId="758882227" sldId="335"/>
            <ac:spMk id="28" creationId="{0BD3DDCA-1CE2-4A65-432A-A42D6D5CA3D8}"/>
          </ac:spMkLst>
        </pc:spChg>
        <pc:spChg chg="add mod">
          <ac:chgData name="森 剛志" userId="b393b71bb5cfd080" providerId="LiveId" clId="{FF1FCC3C-3D97-4D8F-AD74-BE751AE29392}" dt="2022-12-19T23:17:08.277" v="1850" actId="1076"/>
          <ac:spMkLst>
            <pc:docMk/>
            <pc:sldMk cId="758882227" sldId="335"/>
            <ac:spMk id="31" creationId="{D4D4E049-B8B0-8B7B-EC99-2EE7E5F4FEC1}"/>
          </ac:spMkLst>
        </pc:spChg>
        <pc:picChg chg="add mod">
          <ac:chgData name="森 剛志" userId="b393b71bb5cfd080" providerId="LiveId" clId="{FF1FCC3C-3D97-4D8F-AD74-BE751AE29392}" dt="2022-12-19T23:15:33.643" v="1600" actId="1076"/>
          <ac:picMkLst>
            <pc:docMk/>
            <pc:sldMk cId="758882227" sldId="335"/>
            <ac:picMk id="30" creationId="{6A2E487A-9DBE-359C-B0FE-519607A7C320}"/>
          </ac:picMkLst>
        </pc:picChg>
      </pc:sldChg>
      <pc:sldChg chg="addSp delSp modSp mod">
        <pc:chgData name="森 剛志" userId="b393b71bb5cfd080" providerId="LiveId" clId="{FF1FCC3C-3D97-4D8F-AD74-BE751AE29392}" dt="2022-12-19T23:28:05.960" v="2204" actId="1076"/>
        <pc:sldMkLst>
          <pc:docMk/>
          <pc:sldMk cId="2499958832" sldId="336"/>
        </pc:sldMkLst>
        <pc:spChg chg="mod">
          <ac:chgData name="森 剛志" userId="b393b71bb5cfd080" providerId="LiveId" clId="{FF1FCC3C-3D97-4D8F-AD74-BE751AE29392}" dt="2022-12-19T23:18:05.358" v="1960" actId="1076"/>
          <ac:spMkLst>
            <pc:docMk/>
            <pc:sldMk cId="2499958832" sldId="336"/>
            <ac:spMk id="3" creationId="{B3E315A2-4CED-23BB-CA3C-C8962E2419FD}"/>
          </ac:spMkLst>
        </pc:spChg>
        <pc:spChg chg="mod">
          <ac:chgData name="森 剛志" userId="b393b71bb5cfd080" providerId="LiveId" clId="{FF1FCC3C-3D97-4D8F-AD74-BE751AE29392}" dt="2022-12-19T23:21:32.129" v="1999" actId="14100"/>
          <ac:spMkLst>
            <pc:docMk/>
            <pc:sldMk cId="2499958832" sldId="336"/>
            <ac:spMk id="4" creationId="{DB4489FD-4F12-40A7-1EA9-79A941933E98}"/>
          </ac:spMkLst>
        </pc:spChg>
        <pc:spChg chg="mod">
          <ac:chgData name="森 剛志" userId="b393b71bb5cfd080" providerId="LiveId" clId="{FF1FCC3C-3D97-4D8F-AD74-BE751AE29392}" dt="2022-12-19T23:18:57.917" v="1967" actId="20577"/>
          <ac:spMkLst>
            <pc:docMk/>
            <pc:sldMk cId="2499958832" sldId="336"/>
            <ac:spMk id="5" creationId="{9BCDA136-13F8-70CB-CDA2-02260A2D2D59}"/>
          </ac:spMkLst>
        </pc:spChg>
        <pc:spChg chg="del">
          <ac:chgData name="森 剛志" userId="b393b71bb5cfd080" providerId="LiveId" clId="{FF1FCC3C-3D97-4D8F-AD74-BE751AE29392}" dt="2022-12-19T23:18:32.929" v="1962" actId="21"/>
          <ac:spMkLst>
            <pc:docMk/>
            <pc:sldMk cId="2499958832" sldId="336"/>
            <ac:spMk id="6" creationId="{16743F76-FD81-DAAA-A5BA-6E77D3B83F8A}"/>
          </ac:spMkLst>
        </pc:spChg>
        <pc:spChg chg="del">
          <ac:chgData name="森 剛志" userId="b393b71bb5cfd080" providerId="LiveId" clId="{FF1FCC3C-3D97-4D8F-AD74-BE751AE29392}" dt="2022-12-19T23:18:43.550" v="1964" actId="21"/>
          <ac:spMkLst>
            <pc:docMk/>
            <pc:sldMk cId="2499958832" sldId="336"/>
            <ac:spMk id="7" creationId="{2455F573-DF2A-FE60-2B86-5E131463642E}"/>
          </ac:spMkLst>
        </pc:spChg>
        <pc:spChg chg="add del mod">
          <ac:chgData name="森 剛志" userId="b393b71bb5cfd080" providerId="LiveId" clId="{FF1FCC3C-3D97-4D8F-AD74-BE751AE29392}" dt="2022-12-19T23:18:38.723" v="1963" actId="21"/>
          <ac:spMkLst>
            <pc:docMk/>
            <pc:sldMk cId="2499958832" sldId="336"/>
            <ac:spMk id="10" creationId="{C7399F2E-0C4D-5B17-D247-B5EBF004181E}"/>
          </ac:spMkLst>
        </pc:spChg>
        <pc:spChg chg="add del mod">
          <ac:chgData name="森 剛志" userId="b393b71bb5cfd080" providerId="LiveId" clId="{FF1FCC3C-3D97-4D8F-AD74-BE751AE29392}" dt="2022-12-19T23:18:48.015" v="1965" actId="21"/>
          <ac:spMkLst>
            <pc:docMk/>
            <pc:sldMk cId="2499958832" sldId="336"/>
            <ac:spMk id="12" creationId="{E2F1A148-227E-5032-0E23-F862DBD7B0B2}"/>
          </ac:spMkLst>
        </pc:spChg>
        <pc:spChg chg="add mod">
          <ac:chgData name="森 剛志" userId="b393b71bb5cfd080" providerId="LiveId" clId="{FF1FCC3C-3D97-4D8F-AD74-BE751AE29392}" dt="2022-12-19T23:22:55.703" v="2045" actId="1076"/>
          <ac:spMkLst>
            <pc:docMk/>
            <pc:sldMk cId="2499958832" sldId="336"/>
            <ac:spMk id="16" creationId="{39F35788-CF98-BD32-7521-2F9D1FABA611}"/>
          </ac:spMkLst>
        </pc:spChg>
        <pc:spChg chg="add mod">
          <ac:chgData name="森 剛志" userId="b393b71bb5cfd080" providerId="LiveId" clId="{FF1FCC3C-3D97-4D8F-AD74-BE751AE29392}" dt="2022-12-19T23:23:40.266" v="2094" actId="14100"/>
          <ac:spMkLst>
            <pc:docMk/>
            <pc:sldMk cId="2499958832" sldId="336"/>
            <ac:spMk id="17" creationId="{2F348697-68E9-33EA-CECF-253DFFA62D9B}"/>
          </ac:spMkLst>
        </pc:spChg>
        <pc:spChg chg="add mod">
          <ac:chgData name="森 剛志" userId="b393b71bb5cfd080" providerId="LiveId" clId="{FF1FCC3C-3D97-4D8F-AD74-BE751AE29392}" dt="2022-12-19T23:25:40.959" v="2107" actId="1076"/>
          <ac:spMkLst>
            <pc:docMk/>
            <pc:sldMk cId="2499958832" sldId="336"/>
            <ac:spMk id="20" creationId="{8C62D624-0443-323D-0FA0-77E54A2DEB6B}"/>
          </ac:spMkLst>
        </pc:spChg>
        <pc:spChg chg="add mod">
          <ac:chgData name="森 剛志" userId="b393b71bb5cfd080" providerId="LiveId" clId="{FF1FCC3C-3D97-4D8F-AD74-BE751AE29392}" dt="2022-12-19T23:27:40.442" v="2187" actId="1076"/>
          <ac:spMkLst>
            <pc:docMk/>
            <pc:sldMk cId="2499958832" sldId="336"/>
            <ac:spMk id="21" creationId="{7A239BA8-B7A2-FED6-6DD3-A67C69077331}"/>
          </ac:spMkLst>
        </pc:spChg>
        <pc:spChg chg="add mod">
          <ac:chgData name="森 剛志" userId="b393b71bb5cfd080" providerId="LiveId" clId="{FF1FCC3C-3D97-4D8F-AD74-BE751AE29392}" dt="2022-12-19T23:28:05.960" v="2204" actId="1076"/>
          <ac:spMkLst>
            <pc:docMk/>
            <pc:sldMk cId="2499958832" sldId="336"/>
            <ac:spMk id="22" creationId="{3B0A6BE6-3BE4-2435-9952-EA951B59B3BB}"/>
          </ac:spMkLst>
        </pc:spChg>
        <pc:spChg chg="del">
          <ac:chgData name="森 剛志" userId="b393b71bb5cfd080" providerId="LiveId" clId="{FF1FCC3C-3D97-4D8F-AD74-BE751AE29392}" dt="2022-12-19T23:18:26.925" v="1961" actId="21"/>
          <ac:spMkLst>
            <pc:docMk/>
            <pc:sldMk cId="2499958832" sldId="336"/>
            <ac:spMk id="48" creationId="{217F23FC-AC97-DC78-C63F-66C5BF23A07A}"/>
          </ac:spMkLst>
        </pc:spChg>
        <pc:picChg chg="add mod">
          <ac:chgData name="森 剛志" userId="b393b71bb5cfd080" providerId="LiveId" clId="{FF1FCC3C-3D97-4D8F-AD74-BE751AE29392}" dt="2022-12-19T23:23:37.855" v="2093" actId="1076"/>
          <ac:picMkLst>
            <pc:docMk/>
            <pc:sldMk cId="2499958832" sldId="336"/>
            <ac:picMk id="14" creationId="{C5FE5F5B-3D40-5969-70FE-1DA11EC4CD60}"/>
          </ac:picMkLst>
        </pc:picChg>
        <pc:picChg chg="add mod">
          <ac:chgData name="森 剛志" userId="b393b71bb5cfd080" providerId="LiveId" clId="{FF1FCC3C-3D97-4D8F-AD74-BE751AE29392}" dt="2022-12-19T23:21:35.545" v="2001" actId="571"/>
          <ac:picMkLst>
            <pc:docMk/>
            <pc:sldMk cId="2499958832" sldId="336"/>
            <ac:picMk id="15" creationId="{CBAFEE83-E785-A25A-4B5A-1B26E3DC647E}"/>
          </ac:picMkLst>
        </pc:picChg>
        <pc:picChg chg="add del mod">
          <ac:chgData name="森 剛志" userId="b393b71bb5cfd080" providerId="LiveId" clId="{FF1FCC3C-3D97-4D8F-AD74-BE751AE29392}" dt="2022-12-19T23:24:56.106" v="2102" actId="21"/>
          <ac:picMkLst>
            <pc:docMk/>
            <pc:sldMk cId="2499958832" sldId="336"/>
            <ac:picMk id="18" creationId="{DC21373E-E540-3455-C143-077A27446A78}"/>
          </ac:picMkLst>
        </pc:picChg>
        <pc:picChg chg="add mod">
          <ac:chgData name="森 剛志" userId="b393b71bb5cfd080" providerId="LiveId" clId="{FF1FCC3C-3D97-4D8F-AD74-BE751AE29392}" dt="2022-12-19T23:27:55.659" v="2201" actId="1076"/>
          <ac:picMkLst>
            <pc:docMk/>
            <pc:sldMk cId="2499958832" sldId="336"/>
            <ac:picMk id="19" creationId="{2B920E94-95BD-3439-1458-C30280A97CA6}"/>
          </ac:picMkLst>
        </pc:picChg>
      </pc:sldChg>
      <pc:sldChg chg="del">
        <pc:chgData name="森 剛志" userId="b393b71bb5cfd080" providerId="LiveId" clId="{FF1FCC3C-3D97-4D8F-AD74-BE751AE29392}" dt="2022-12-19T23:35:06.598" v="2461" actId="2696"/>
        <pc:sldMkLst>
          <pc:docMk/>
          <pc:sldMk cId="394375464" sldId="337"/>
        </pc:sldMkLst>
      </pc:sldChg>
      <pc:sldChg chg="delSp modSp mod ord">
        <pc:chgData name="森 剛志" userId="b393b71bb5cfd080" providerId="LiveId" clId="{FF1FCC3C-3D97-4D8F-AD74-BE751AE29392}" dt="2022-12-19T23:30:42.565" v="2444" actId="21"/>
        <pc:sldMkLst>
          <pc:docMk/>
          <pc:sldMk cId="409420417" sldId="338"/>
        </pc:sldMkLst>
        <pc:spChg chg="del">
          <ac:chgData name="森 剛志" userId="b393b71bb5cfd080" providerId="LiveId" clId="{FF1FCC3C-3D97-4D8F-AD74-BE751AE29392}" dt="2022-12-19T23:30:42.565" v="2444" actId="21"/>
          <ac:spMkLst>
            <pc:docMk/>
            <pc:sldMk cId="409420417" sldId="338"/>
            <ac:spMk id="2" creationId="{1A978ADB-AD70-DE7C-4643-85C48AE12770}"/>
          </ac:spMkLst>
        </pc:spChg>
        <pc:spChg chg="mod">
          <ac:chgData name="森 剛志" userId="b393b71bb5cfd080" providerId="LiveId" clId="{FF1FCC3C-3D97-4D8F-AD74-BE751AE29392}" dt="2022-12-19T23:30:38.499" v="2443" actId="14100"/>
          <ac:spMkLst>
            <pc:docMk/>
            <pc:sldMk cId="409420417" sldId="338"/>
            <ac:spMk id="4" creationId="{68003147-27BE-7492-36B6-F405F1156F31}"/>
          </ac:spMkLst>
        </pc:spChg>
        <pc:spChg chg="mod">
          <ac:chgData name="森 剛志" userId="b393b71bb5cfd080" providerId="LiveId" clId="{FF1FCC3C-3D97-4D8F-AD74-BE751AE29392}" dt="2022-12-19T23:29:03.932" v="2222" actId="20577"/>
          <ac:spMkLst>
            <pc:docMk/>
            <pc:sldMk cId="409420417" sldId="338"/>
            <ac:spMk id="6" creationId="{BB7103A8-AEEA-50D3-BE61-CC85D24BDF23}"/>
          </ac:spMkLst>
        </pc:spChg>
      </pc:sldChg>
      <pc:sldChg chg="addSp delSp modSp mod">
        <pc:chgData name="森 剛志" userId="b393b71bb5cfd080" providerId="LiveId" clId="{FF1FCC3C-3D97-4D8F-AD74-BE751AE29392}" dt="2022-12-19T23:35:00.231" v="2459" actId="20577"/>
        <pc:sldMkLst>
          <pc:docMk/>
          <pc:sldMk cId="3334127647" sldId="339"/>
        </pc:sldMkLst>
        <pc:spChg chg="add mod">
          <ac:chgData name="森 剛志" userId="b393b71bb5cfd080" providerId="LiveId" clId="{FF1FCC3C-3D97-4D8F-AD74-BE751AE29392}" dt="2022-12-19T23:34:38.526" v="2454" actId="21"/>
          <ac:spMkLst>
            <pc:docMk/>
            <pc:sldMk cId="3334127647" sldId="339"/>
            <ac:spMk id="3" creationId="{1CBF2362-492F-4ABB-470E-73E6C78160C7}"/>
          </ac:spMkLst>
        </pc:spChg>
        <pc:spChg chg="mod">
          <ac:chgData name="森 剛志" userId="b393b71bb5cfd080" providerId="LiveId" clId="{FF1FCC3C-3D97-4D8F-AD74-BE751AE29392}" dt="2022-12-19T23:34:56.544" v="2458" actId="403"/>
          <ac:spMkLst>
            <pc:docMk/>
            <pc:sldMk cId="3334127647" sldId="339"/>
            <ac:spMk id="19" creationId="{1130D679-D78E-1F15-EC3D-4BED6D69B35F}"/>
          </ac:spMkLst>
        </pc:spChg>
        <pc:spChg chg="mod">
          <ac:chgData name="森 剛志" userId="b393b71bb5cfd080" providerId="LiveId" clId="{FF1FCC3C-3D97-4D8F-AD74-BE751AE29392}" dt="2022-12-19T23:35:00.231" v="2459" actId="20577"/>
          <ac:spMkLst>
            <pc:docMk/>
            <pc:sldMk cId="3334127647" sldId="339"/>
            <ac:spMk id="27" creationId="{BB8B6963-69FE-8A03-5E86-2BF855024B00}"/>
          </ac:spMkLst>
        </pc:spChg>
        <pc:picChg chg="del">
          <ac:chgData name="森 剛志" userId="b393b71bb5cfd080" providerId="LiveId" clId="{FF1FCC3C-3D97-4D8F-AD74-BE751AE29392}" dt="2022-12-19T23:34:38.526" v="2454" actId="21"/>
          <ac:picMkLst>
            <pc:docMk/>
            <pc:sldMk cId="3334127647" sldId="339"/>
            <ac:picMk id="22" creationId="{862BA3D8-52E1-692C-F244-F7882DAD2287}"/>
          </ac:picMkLst>
        </pc:picChg>
      </pc:sldChg>
      <pc:sldChg chg="addSp delSp modSp mod">
        <pc:chgData name="森 剛志" userId="b393b71bb5cfd080" providerId="LiveId" clId="{FF1FCC3C-3D97-4D8F-AD74-BE751AE29392}" dt="2022-12-19T22:53:32.339" v="74" actId="1076"/>
        <pc:sldMkLst>
          <pc:docMk/>
          <pc:sldMk cId="3169460322" sldId="345"/>
        </pc:sldMkLst>
        <pc:spChg chg="mod">
          <ac:chgData name="森 剛志" userId="b393b71bb5cfd080" providerId="LiveId" clId="{FF1FCC3C-3D97-4D8F-AD74-BE751AE29392}" dt="2022-12-19T22:51:30.437" v="3" actId="1076"/>
          <ac:spMkLst>
            <pc:docMk/>
            <pc:sldMk cId="3169460322" sldId="345"/>
            <ac:spMk id="6" creationId="{15393FE9-0C50-8970-066C-C63FC90AA6B3}"/>
          </ac:spMkLst>
        </pc:spChg>
        <pc:spChg chg="add mod">
          <ac:chgData name="森 剛志" userId="b393b71bb5cfd080" providerId="LiveId" clId="{FF1FCC3C-3D97-4D8F-AD74-BE751AE29392}" dt="2022-12-19T22:52:43.322" v="24" actId="14100"/>
          <ac:spMkLst>
            <pc:docMk/>
            <pc:sldMk cId="3169460322" sldId="345"/>
            <ac:spMk id="7" creationId="{9FFAF055-1ECF-6E89-D73C-FB06B890D3C7}"/>
          </ac:spMkLst>
        </pc:spChg>
        <pc:spChg chg="add mod">
          <ac:chgData name="森 剛志" userId="b393b71bb5cfd080" providerId="LiveId" clId="{FF1FCC3C-3D97-4D8F-AD74-BE751AE29392}" dt="2022-12-19T22:52:36.128" v="23" actId="14100"/>
          <ac:spMkLst>
            <pc:docMk/>
            <pc:sldMk cId="3169460322" sldId="345"/>
            <ac:spMk id="8" creationId="{BCDB383F-5401-6641-6A08-976FE8895B9C}"/>
          </ac:spMkLst>
        </pc:spChg>
        <pc:spChg chg="add mod">
          <ac:chgData name="森 剛志" userId="b393b71bb5cfd080" providerId="LiveId" clId="{FF1FCC3C-3D97-4D8F-AD74-BE751AE29392}" dt="2022-12-19T22:53:32.339" v="74" actId="1076"/>
          <ac:spMkLst>
            <pc:docMk/>
            <pc:sldMk cId="3169460322" sldId="345"/>
            <ac:spMk id="10" creationId="{D655D489-7438-E47D-2FEA-81DAE158F980}"/>
          </ac:spMkLst>
        </pc:spChg>
        <pc:spChg chg="mod">
          <ac:chgData name="森 剛志" userId="b393b71bb5cfd080" providerId="LiveId" clId="{FF1FCC3C-3D97-4D8F-AD74-BE751AE29392}" dt="2022-12-19T22:51:35.209" v="4" actId="1076"/>
          <ac:spMkLst>
            <pc:docMk/>
            <pc:sldMk cId="3169460322" sldId="345"/>
            <ac:spMk id="21" creationId="{C258ACC7-9BDC-F0EA-F980-62876E6F407F}"/>
          </ac:spMkLst>
        </pc:spChg>
        <pc:spChg chg="mod">
          <ac:chgData name="森 剛志" userId="b393b71bb5cfd080" providerId="LiveId" clId="{FF1FCC3C-3D97-4D8F-AD74-BE751AE29392}" dt="2022-12-19T22:51:39.972" v="5" actId="1076"/>
          <ac:spMkLst>
            <pc:docMk/>
            <pc:sldMk cId="3169460322" sldId="345"/>
            <ac:spMk id="22" creationId="{64D56FD1-F14C-8A60-6BC1-5FE991EAC121}"/>
          </ac:spMkLst>
        </pc:spChg>
        <pc:spChg chg="del mod">
          <ac:chgData name="森 剛志" userId="b393b71bb5cfd080" providerId="LiveId" clId="{FF1FCC3C-3D97-4D8F-AD74-BE751AE29392}" dt="2022-12-19T22:51:52.073" v="7" actId="478"/>
          <ac:spMkLst>
            <pc:docMk/>
            <pc:sldMk cId="3169460322" sldId="345"/>
            <ac:spMk id="24" creationId="{D6C7EA96-9775-7FA5-FE0C-EED106427CB6}"/>
          </ac:spMkLst>
        </pc:spChg>
        <pc:picChg chg="mod">
          <ac:chgData name="森 剛志" userId="b393b71bb5cfd080" providerId="LiveId" clId="{FF1FCC3C-3D97-4D8F-AD74-BE751AE29392}" dt="2022-12-19T22:51:28.315" v="2" actId="1076"/>
          <ac:picMkLst>
            <pc:docMk/>
            <pc:sldMk cId="3169460322" sldId="345"/>
            <ac:picMk id="13" creationId="{DC1118D9-708E-0330-A305-AC02AF1A5B5F}"/>
          </ac:picMkLst>
        </pc:picChg>
        <pc:picChg chg="mod">
          <ac:chgData name="森 剛志" userId="b393b71bb5cfd080" providerId="LiveId" clId="{FF1FCC3C-3D97-4D8F-AD74-BE751AE29392}" dt="2022-12-19T22:51:25.146" v="1" actId="1076"/>
          <ac:picMkLst>
            <pc:docMk/>
            <pc:sldMk cId="3169460322" sldId="345"/>
            <ac:picMk id="20" creationId="{C1AD35CA-5B6A-E02C-8555-D0012A3C86D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BA57456-157A-C12A-2FEC-91B7B9EE49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ja-JP" sz="12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D9D46761-828E-1508-56BD-BAEADF3486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ja-JP" sz="1200"/>
            </a:lvl1pPr>
          </a:lstStyle>
          <a:p>
            <a:pPr rtl="0"/>
            <a:fld id="{D9F6C281-626E-4C43-89D3-55EC93363850}" type="datetime1">
              <a:rPr lang="ja-JP" altLang="en-US" smtClean="0">
                <a:latin typeface="Meiryo UI" panose="020B0604030504040204" pitchFamily="50" charset="-128"/>
                <a:ea typeface="Meiryo UI" panose="020B0604030504040204" pitchFamily="50" charset="-128"/>
              </a:rPr>
              <a:t>2022/12/19</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CD428A7E-6B0E-809C-73D1-4B5E2FF471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ja-JP"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789A5AA6-0C5B-430A-E0C4-C90B2F0A1CD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ja-JP" sz="1200"/>
            </a:lvl1pPr>
          </a:lstStyle>
          <a:p>
            <a:pPr rtl="0"/>
            <a:fld id="{0E476440-F66F-F947-8EFC-EA5202ACFD25}"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371176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ja-JP" sz="1200"/>
            </a:lvl1pPr>
          </a:lstStyle>
          <a:p>
            <a:pPr rtl="0"/>
            <a:endParaRPr lang="ja-JP"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ja-JP" sz="1200"/>
            </a:lvl1pPr>
          </a:lstStyle>
          <a:p>
            <a:pPr rtl="0"/>
            <a:fld id="{406C25E8-4039-4462-880F-17B1E8338D85}" type="datetime1">
              <a:rPr lang="ja-JP" altLang="en-US" smtClean="0"/>
              <a:t>2022/12/19</a:t>
            </a:fld>
            <a:endParaRPr lang="ja-JP"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ja-JP"/>
            </a:defPPr>
          </a:lstStyle>
          <a:p>
            <a:pPr rtl="0"/>
            <a:endParaRPr lang="ja-JP"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ja-JP"/>
            </a:defPPr>
          </a:lstStyle>
          <a:p>
            <a:pPr lvl="0" rtl="0"/>
            <a:r>
              <a:rPr lang="ja-JP"/>
              <a:t>クリックしてマスター テキストのスタイルを編集</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ja-JP" sz="1200"/>
            </a:lvl1pPr>
          </a:lstStyle>
          <a:p>
            <a:pPr rtl="0"/>
            <a:endParaRPr lang="ja-JP"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ja-JP" sz="1200"/>
            </a:lvl1pPr>
          </a:lstStyle>
          <a:p>
            <a:pPr rtl="0"/>
            <a:fld id="{6B79E9EB-07EB-9D44-9F5A-AB1FBECCDD88}" type="slidenum">
              <a:rPr lang="ja-JP" smtClean="0"/>
              <a:t>‹#›</a:t>
            </a:fld>
            <a:endParaRPr lang="ja-JP" dirty="0"/>
          </a:p>
        </p:txBody>
      </p:sp>
    </p:spTree>
    <p:extLst>
      <p:ext uri="{BB962C8B-B14F-4D97-AF65-F5344CB8AC3E}">
        <p14:creationId xmlns:p14="http://schemas.microsoft.com/office/powerpoint/2010/main" val="15467587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lang="ja-JP" sz="1200" kern="1200">
        <a:solidFill>
          <a:schemeClr val="tx1"/>
        </a:solidFill>
        <a:latin typeface="+mn-ea"/>
        <a:ea typeface="+mn-ea"/>
        <a:cs typeface="+mn-cs"/>
      </a:defRPr>
    </a:lvl1pPr>
    <a:lvl2pPr marL="457200" algn="l" defTabSz="914400" rtl="0" eaLnBrk="1" latinLnBrk="0" hangingPunct="1">
      <a:defRPr lang="ja-JP" sz="1200" kern="1200">
        <a:solidFill>
          <a:schemeClr val="tx1"/>
        </a:solidFill>
        <a:latin typeface="+mn-ea"/>
        <a:ea typeface="+mn-ea"/>
        <a:cs typeface="+mn-cs"/>
      </a:defRPr>
    </a:lvl2pPr>
    <a:lvl3pPr marL="914400" algn="l" defTabSz="914400" rtl="0" eaLnBrk="1" latinLnBrk="0" hangingPunct="1">
      <a:defRPr lang="ja-JP" sz="1200" kern="1200">
        <a:solidFill>
          <a:schemeClr val="tx1"/>
        </a:solidFill>
        <a:latin typeface="+mn-ea"/>
        <a:ea typeface="+mn-ea"/>
        <a:cs typeface="+mn-cs"/>
      </a:defRPr>
    </a:lvl3pPr>
    <a:lvl4pPr marL="1371600" algn="l" defTabSz="914400" rtl="0" eaLnBrk="1" latinLnBrk="0" hangingPunct="1">
      <a:defRPr lang="ja-JP" sz="1200" kern="1200">
        <a:solidFill>
          <a:schemeClr val="tx1"/>
        </a:solidFill>
        <a:latin typeface="+mn-ea"/>
        <a:ea typeface="+mn-ea"/>
        <a:cs typeface="+mn-cs"/>
      </a:defRPr>
    </a:lvl4pPr>
    <a:lvl5pPr marL="1828800" algn="l" defTabSz="914400" rtl="0" eaLnBrk="1" latinLnBrk="0" hangingPunct="1">
      <a:defRPr lang="ja-JP" sz="1200" kern="1200">
        <a:solidFill>
          <a:schemeClr val="tx1"/>
        </a:solidFill>
        <a:latin typeface="+mn-ea"/>
        <a:ea typeface="+mn-ea"/>
        <a:cs typeface="+mn-cs"/>
      </a:defRPr>
    </a:lvl5pPr>
    <a:lvl6pPr marL="2286000" algn="l" defTabSz="914400" rtl="0" eaLnBrk="1" latinLnBrk="0" hangingPunct="1">
      <a:defRPr lang="ja-JP" sz="1200" kern="1200">
        <a:solidFill>
          <a:schemeClr val="tx1"/>
        </a:solidFill>
        <a:latin typeface="+mn-ea"/>
        <a:ea typeface="+mn-ea"/>
        <a:cs typeface="+mn-cs"/>
      </a:defRPr>
    </a:lvl6pPr>
    <a:lvl7pPr marL="2743200" algn="l" defTabSz="914400" rtl="0" eaLnBrk="1" latinLnBrk="0" hangingPunct="1">
      <a:defRPr lang="ja-JP" sz="1200" kern="1200">
        <a:solidFill>
          <a:schemeClr val="tx1"/>
        </a:solidFill>
        <a:latin typeface="+mn-ea"/>
        <a:ea typeface="+mn-ea"/>
        <a:cs typeface="+mn-cs"/>
      </a:defRPr>
    </a:lvl7pPr>
    <a:lvl8pPr marL="3200400" algn="l" defTabSz="914400" rtl="0" eaLnBrk="1" latinLnBrk="0" hangingPunct="1">
      <a:defRPr lang="ja-JP" sz="1200" kern="1200">
        <a:solidFill>
          <a:schemeClr val="tx1"/>
        </a:solidFill>
        <a:latin typeface="+mn-ea"/>
        <a:ea typeface="+mn-ea"/>
        <a:cs typeface="+mn-cs"/>
      </a:defRPr>
    </a:lvl8pPr>
    <a:lvl9pPr marL="3657600" algn="l" defTabSz="914400" rtl="0" eaLnBrk="1" latinLnBrk="0" hangingPunct="1">
      <a:defRPr lang="ja-JP" sz="1200" kern="1200">
        <a:solidFill>
          <a:schemeClr val="tx1"/>
        </a:solidFill>
        <a:latin typeface="+mn-ea"/>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749046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bg>
      <p:bgPr>
        <a:solidFill>
          <a:schemeClr val="accent2"/>
        </a:solidFill>
        <a:effectLst/>
      </p:bgPr>
    </p:bg>
    <p:spTree>
      <p:nvGrpSpPr>
        <p:cNvPr id="1" name=""/>
        <p:cNvGrpSpPr/>
        <p:nvPr/>
      </p:nvGrpSpPr>
      <p:grpSpPr>
        <a:xfrm>
          <a:off x="0" y="0"/>
          <a:ext cx="0" cy="0"/>
          <a:chOff x="0" y="0"/>
          <a:chExt cx="0" cy="0"/>
        </a:xfrm>
      </p:grpSpPr>
      <p:sp>
        <p:nvSpPr>
          <p:cNvPr id="2" name="長方形 1">
            <a:extLst>
              <a:ext uri="{FF2B5EF4-FFF2-40B4-BE49-F238E27FC236}">
                <a16:creationId xmlns:a16="http://schemas.microsoft.com/office/drawing/2014/main" id="{F51C745E-9B5A-59BF-BF50-4F251E39D58D}"/>
              </a:ext>
            </a:extLst>
          </p:cNvPr>
          <p:cNvSpPr/>
          <p:nvPr userDrawn="1"/>
        </p:nvSpPr>
        <p:spPr>
          <a:xfrm>
            <a:off x="304800" y="266701"/>
            <a:ext cx="11582400" cy="63245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
        <p:nvSpPr>
          <p:cNvPr id="3" name="サブタイトル 2">
            <a:extLst>
              <a:ext uri="{FF2B5EF4-FFF2-40B4-BE49-F238E27FC236}">
                <a16:creationId xmlns:a16="http://schemas.microsoft.com/office/drawing/2014/main" id="{DCFB69D3-5632-4285-A209-9DCA67DA668C}"/>
              </a:ext>
            </a:extLst>
          </p:cNvPr>
          <p:cNvSpPr>
            <a:spLocks noGrp="1"/>
          </p:cNvSpPr>
          <p:nvPr>
            <p:ph type="subTitle" idx="1"/>
          </p:nvPr>
        </p:nvSpPr>
        <p:spPr>
          <a:xfrm>
            <a:off x="1524000" y="6044184"/>
            <a:ext cx="9144000" cy="356616"/>
          </a:xfrm>
        </p:spPr>
        <p:txBody>
          <a:bodyPr rtlCol="0"/>
          <a:lstStyle>
            <a:lvl1pPr marL="0" indent="0" algn="ctr">
              <a:buNone/>
              <a:defRPr lang="ja-JP" sz="2400" cap="all" baseline="0">
                <a:latin typeface="Meiryo UI" panose="020B0604030504040204" pitchFamily="50" charset="-128"/>
                <a:ea typeface="Meiryo UI" panose="020B0604030504040204" pitchFamily="50" charset="-128"/>
              </a:defRPr>
            </a:lvl1pPr>
            <a:lvl2pPr marL="457200" indent="0" algn="ctr">
              <a:buNone/>
              <a:defRPr lang="ja-JP" sz="2000"/>
            </a:lvl2pPr>
            <a:lvl3pPr marL="914400" indent="0" algn="ctr">
              <a:buNone/>
              <a:defRPr lang="ja-JP" sz="1800"/>
            </a:lvl3pPr>
            <a:lvl4pPr marL="1371600" indent="0" algn="ctr">
              <a:buNone/>
              <a:defRPr lang="ja-JP" sz="1600"/>
            </a:lvl4pPr>
            <a:lvl5pPr marL="1828800" indent="0" algn="ctr">
              <a:buNone/>
              <a:defRPr lang="ja-JP" sz="1600"/>
            </a:lvl5pPr>
            <a:lvl6pPr marL="2286000" indent="0" algn="ctr">
              <a:buNone/>
              <a:defRPr lang="ja-JP" sz="1600"/>
            </a:lvl6pPr>
            <a:lvl7pPr marL="2743200" indent="0" algn="ctr">
              <a:buNone/>
              <a:defRPr lang="ja-JP" sz="1600"/>
            </a:lvl7pPr>
            <a:lvl8pPr marL="3200400" indent="0" algn="ctr">
              <a:buNone/>
              <a:defRPr lang="ja-JP" sz="1600"/>
            </a:lvl8pPr>
            <a:lvl9pPr marL="3657600" indent="0" algn="ctr">
              <a:buNone/>
              <a:defRPr lang="ja-JP" sz="1600"/>
            </a:lvl9pPr>
          </a:lstStyle>
          <a:p>
            <a:pPr rtl="0"/>
            <a:r>
              <a:rPr lang="ja-JP" altLang="en-US"/>
              <a:t>マスター サブタイトルの書式設定</a:t>
            </a:r>
            <a:endParaRPr lang="ja-JP" dirty="0"/>
          </a:p>
        </p:txBody>
      </p:sp>
      <p:sp>
        <p:nvSpPr>
          <p:cNvPr id="10" name="図プレースホルダー 9">
            <a:extLst>
              <a:ext uri="{FF2B5EF4-FFF2-40B4-BE49-F238E27FC236}">
                <a16:creationId xmlns:a16="http://schemas.microsoft.com/office/drawing/2014/main" id="{F2B4A7EA-9E3F-9CE1-56B5-92F4FDDA6991}"/>
              </a:ext>
            </a:extLst>
          </p:cNvPr>
          <p:cNvSpPr>
            <a:spLocks noGrp="1"/>
          </p:cNvSpPr>
          <p:nvPr>
            <p:ph type="pic" sz="quarter" idx="10"/>
          </p:nvPr>
        </p:nvSpPr>
        <p:spPr>
          <a:xfrm>
            <a:off x="2324100" y="758952"/>
            <a:ext cx="7543800" cy="5029200"/>
          </a:xfrm>
          <a:custGeom>
            <a:avLst/>
            <a:gdLst>
              <a:gd name="connsiteX0" fmla="*/ 3567113 w 7543800"/>
              <a:gd name="connsiteY0" fmla="*/ 4869270 h 5029200"/>
              <a:gd name="connsiteX1" fmla="*/ 3567113 w 7543800"/>
              <a:gd name="connsiteY1" fmla="*/ 4957572 h 5029200"/>
              <a:gd name="connsiteX2" fmla="*/ 3976688 w 7543800"/>
              <a:gd name="connsiteY2" fmla="*/ 4957572 h 5029200"/>
              <a:gd name="connsiteX3" fmla="*/ 3976688 w 7543800"/>
              <a:gd name="connsiteY3" fmla="*/ 4869270 h 5029200"/>
              <a:gd name="connsiteX4" fmla="*/ 0 w 7543800"/>
              <a:gd name="connsiteY4" fmla="*/ 0 h 5029200"/>
              <a:gd name="connsiteX5" fmla="*/ 7543800 w 7543800"/>
              <a:gd name="connsiteY5" fmla="*/ 0 h 5029200"/>
              <a:gd name="connsiteX6" fmla="*/ 7543800 w 7543800"/>
              <a:gd name="connsiteY6" fmla="*/ 5029200 h 5029200"/>
              <a:gd name="connsiteX7" fmla="*/ 0 w 7543800"/>
              <a:gd name="connsiteY7" fmla="*/ 502920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43800" h="5029200">
                <a:moveTo>
                  <a:pt x="3567113" y="4869270"/>
                </a:moveTo>
                <a:lnTo>
                  <a:pt x="3567113" y="4957572"/>
                </a:lnTo>
                <a:lnTo>
                  <a:pt x="3976688" y="4957572"/>
                </a:lnTo>
                <a:lnTo>
                  <a:pt x="3976688" y="4869270"/>
                </a:lnTo>
                <a:close/>
                <a:moveTo>
                  <a:pt x="0" y="0"/>
                </a:moveTo>
                <a:lnTo>
                  <a:pt x="7543800" y="0"/>
                </a:lnTo>
                <a:lnTo>
                  <a:pt x="7543800" y="5029200"/>
                </a:lnTo>
                <a:lnTo>
                  <a:pt x="0" y="5029200"/>
                </a:lnTo>
                <a:close/>
              </a:path>
            </a:pathLst>
          </a:custGeom>
        </p:spPr>
        <p:txBody>
          <a:bodyPr wrap="square" rtlCol="0">
            <a:noAutofit/>
          </a:bodyPr>
          <a:lstStyle>
            <a:lvl1pPr marL="0" indent="0" algn="ctr">
              <a:buNone/>
              <a:defRPr lang="ja-JP"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9" name="タイトル 8">
            <a:extLst>
              <a:ext uri="{FF2B5EF4-FFF2-40B4-BE49-F238E27FC236}">
                <a16:creationId xmlns:a16="http://schemas.microsoft.com/office/drawing/2014/main" id="{42398E06-9E0E-BC81-DEB5-1DB2F8635C23}"/>
              </a:ext>
            </a:extLst>
          </p:cNvPr>
          <p:cNvSpPr>
            <a:spLocks noGrp="1"/>
          </p:cNvSpPr>
          <p:nvPr>
            <p:ph type="title"/>
          </p:nvPr>
        </p:nvSpPr>
        <p:spPr>
          <a:xfrm>
            <a:off x="838200" y="3108960"/>
            <a:ext cx="10515600" cy="640080"/>
          </a:xfrm>
        </p:spPr>
        <p:txBody>
          <a:bodyPr rtlCol="0" anchor="ctr"/>
          <a:lstStyle>
            <a:lvl1pPr algn="ctr">
              <a:defRPr lang="ja-JP" sz="6000" spc="300"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11" name="長方形 10">
            <a:extLst>
              <a:ext uri="{FF2B5EF4-FFF2-40B4-BE49-F238E27FC236}">
                <a16:creationId xmlns:a16="http://schemas.microsoft.com/office/drawing/2014/main" id="{39F70834-CB8D-A95B-D859-6E5B4C6B4F78}"/>
              </a:ext>
            </a:extLst>
          </p:cNvPr>
          <p:cNvSpPr/>
          <p:nvPr userDrawn="1"/>
        </p:nvSpPr>
        <p:spPr>
          <a:xfrm>
            <a:off x="5891213" y="562822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9069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リスト">
    <p:spTree>
      <p:nvGrpSpPr>
        <p:cNvPr id="1" name=""/>
        <p:cNvGrpSpPr/>
        <p:nvPr/>
      </p:nvGrpSpPr>
      <p:grpSpPr>
        <a:xfrm>
          <a:off x="0" y="0"/>
          <a:ext cx="0" cy="0"/>
          <a:chOff x="0" y="0"/>
          <a:chExt cx="0" cy="0"/>
        </a:xfrm>
      </p:grpSpPr>
      <p:sp>
        <p:nvSpPr>
          <p:cNvPr id="38" name="図プレースホルダー 37">
            <a:extLst>
              <a:ext uri="{FF2B5EF4-FFF2-40B4-BE49-F238E27FC236}">
                <a16:creationId xmlns:a16="http://schemas.microsoft.com/office/drawing/2014/main" id="{7068A9B7-F56A-44B7-D61E-66289C79F1C3}"/>
              </a:ext>
            </a:extLst>
          </p:cNvPr>
          <p:cNvSpPr>
            <a:spLocks noGrp="1"/>
          </p:cNvSpPr>
          <p:nvPr>
            <p:ph type="pic" sz="quarter" idx="30"/>
          </p:nvPr>
        </p:nvSpPr>
        <p:spPr>
          <a:xfrm>
            <a:off x="0" y="5175504"/>
            <a:ext cx="12188952" cy="1682496"/>
          </a:xfrm>
        </p:spPr>
        <p:txBody>
          <a:bodyPr rtlCol="0" anchor="ctr"/>
          <a:lstStyle>
            <a:lvl1pPr marL="0" indent="0" algn="ctr">
              <a:buNone/>
              <a:defRPr lang="ja-JP"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 name="タイトル 1">
            <a:extLst>
              <a:ext uri="{FF2B5EF4-FFF2-40B4-BE49-F238E27FC236}">
                <a16:creationId xmlns:a16="http://schemas.microsoft.com/office/drawing/2014/main" id="{0783ED19-9B5E-8852-24D6-62401816CBB7}"/>
              </a:ext>
            </a:extLst>
          </p:cNvPr>
          <p:cNvSpPr>
            <a:spLocks noGrp="1"/>
          </p:cNvSpPr>
          <p:nvPr>
            <p:ph type="title"/>
          </p:nvPr>
        </p:nvSpPr>
        <p:spPr>
          <a:xfrm>
            <a:off x="1085088" y="609600"/>
            <a:ext cx="10021824" cy="1252728"/>
          </a:xfrm>
        </p:spPr>
        <p:txBody>
          <a:bodyPr rtlCol="0"/>
          <a:lstStyle>
            <a:lvl1pPr algn="ctr">
              <a:lnSpc>
                <a:spcPts val="5760"/>
              </a:lnSpc>
              <a:defRPr lang="ja-JP"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スライド番号プレースホルダー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rtlCol="0"/>
          <a:lstStyle>
            <a:lvl1pPr>
              <a:defRPr lang="ja-JP" baseline="0">
                <a:solidFill>
                  <a:schemeClr val="bg1"/>
                </a:solidFill>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4" name="フッター プレースホルダー 3">
            <a:extLst>
              <a:ext uri="{FF2B5EF4-FFF2-40B4-BE49-F238E27FC236}">
                <a16:creationId xmlns:a16="http://schemas.microsoft.com/office/drawing/2014/main" id="{56746F73-AB2D-A55B-67FD-85A2F20D50E8}"/>
              </a:ext>
            </a:extLst>
          </p:cNvPr>
          <p:cNvSpPr>
            <a:spLocks noGrp="1"/>
          </p:cNvSpPr>
          <p:nvPr>
            <p:ph type="ftr"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9" name="テキスト プレースホルダー 13">
            <a:extLst>
              <a:ext uri="{FF2B5EF4-FFF2-40B4-BE49-F238E27FC236}">
                <a16:creationId xmlns:a16="http://schemas.microsoft.com/office/drawing/2014/main" id="{AA3DDCC3-9231-434E-A1D1-8A078DE7BF10}"/>
              </a:ext>
            </a:extLst>
          </p:cNvPr>
          <p:cNvSpPr>
            <a:spLocks noGrp="1"/>
          </p:cNvSpPr>
          <p:nvPr>
            <p:ph type="body" sz="quarter" idx="16" hasCustomPrompt="1"/>
          </p:nvPr>
        </p:nvSpPr>
        <p:spPr>
          <a:xfrm>
            <a:off x="1298448" y="2441448"/>
            <a:ext cx="1280160" cy="758952"/>
          </a:xfrm>
        </p:spPr>
        <p:txBody>
          <a:bodyPr lIns="0" tIns="0" rIns="0" bIns="0" rtlCol="0" anchor="b">
            <a:noAutofit/>
          </a:bodyPr>
          <a:lstStyle>
            <a:lvl1pPr marL="0" indent="0" algn="l">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0" name="テキスト プレースホルダー 13">
            <a:extLst>
              <a:ext uri="{FF2B5EF4-FFF2-40B4-BE49-F238E27FC236}">
                <a16:creationId xmlns:a16="http://schemas.microsoft.com/office/drawing/2014/main" id="{970A1046-F88C-E11E-0E2E-A7F3AEDB3A26}"/>
              </a:ext>
            </a:extLst>
          </p:cNvPr>
          <p:cNvSpPr>
            <a:spLocks noGrp="1"/>
          </p:cNvSpPr>
          <p:nvPr>
            <p:ph type="body" sz="quarter" idx="17" hasCustomPrompt="1"/>
          </p:nvPr>
        </p:nvSpPr>
        <p:spPr>
          <a:xfrm>
            <a:off x="1298448" y="3730752"/>
            <a:ext cx="128016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1" name="テキスト プレースホルダー 13">
            <a:extLst>
              <a:ext uri="{FF2B5EF4-FFF2-40B4-BE49-F238E27FC236}">
                <a16:creationId xmlns:a16="http://schemas.microsoft.com/office/drawing/2014/main" id="{BF27FC0A-1C34-6BFF-806A-6911C16F2184}"/>
              </a:ext>
            </a:extLst>
          </p:cNvPr>
          <p:cNvSpPr>
            <a:spLocks noGrp="1"/>
          </p:cNvSpPr>
          <p:nvPr>
            <p:ph type="body" sz="quarter" idx="18" hasCustomPrompt="1"/>
          </p:nvPr>
        </p:nvSpPr>
        <p:spPr>
          <a:xfrm>
            <a:off x="3383280" y="2441448"/>
            <a:ext cx="1280160" cy="758952"/>
          </a:xfrm>
        </p:spPr>
        <p:txBody>
          <a:bodyPr lIns="0" tIns="0" rIns="0" bIns="0" rtlCol="0" anchor="b">
            <a:noAutofit/>
          </a:bodyPr>
          <a:lstStyle>
            <a:lvl1pPr marL="0" indent="0" algn="l">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2" name="テキスト プレースホルダー 13">
            <a:extLst>
              <a:ext uri="{FF2B5EF4-FFF2-40B4-BE49-F238E27FC236}">
                <a16:creationId xmlns:a16="http://schemas.microsoft.com/office/drawing/2014/main" id="{EF94CC5A-0B90-D0D3-CF42-2A9B86331729}"/>
              </a:ext>
            </a:extLst>
          </p:cNvPr>
          <p:cNvSpPr>
            <a:spLocks noGrp="1"/>
          </p:cNvSpPr>
          <p:nvPr>
            <p:ph type="body" sz="quarter" idx="19" hasCustomPrompt="1"/>
          </p:nvPr>
        </p:nvSpPr>
        <p:spPr>
          <a:xfrm>
            <a:off x="3383280" y="3730752"/>
            <a:ext cx="128016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3" name="テキスト プレースホルダー 13">
            <a:extLst>
              <a:ext uri="{FF2B5EF4-FFF2-40B4-BE49-F238E27FC236}">
                <a16:creationId xmlns:a16="http://schemas.microsoft.com/office/drawing/2014/main" id="{8E685B28-FC51-9FE8-2F7E-C8255BD75945}"/>
              </a:ext>
            </a:extLst>
          </p:cNvPr>
          <p:cNvSpPr>
            <a:spLocks noGrp="1"/>
          </p:cNvSpPr>
          <p:nvPr>
            <p:ph type="body" sz="quarter" idx="20" hasCustomPrompt="1"/>
          </p:nvPr>
        </p:nvSpPr>
        <p:spPr>
          <a:xfrm>
            <a:off x="5468112" y="2441448"/>
            <a:ext cx="1280160" cy="758952"/>
          </a:xfrm>
        </p:spPr>
        <p:txBody>
          <a:bodyPr lIns="0" tIns="0" rIns="0" bIns="0" rtlCol="0" anchor="b">
            <a:noAutofit/>
          </a:bodyPr>
          <a:lstStyle>
            <a:lvl1pPr marL="0" indent="0" algn="l">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4" name="テキスト プレースホルダー 13">
            <a:extLst>
              <a:ext uri="{FF2B5EF4-FFF2-40B4-BE49-F238E27FC236}">
                <a16:creationId xmlns:a16="http://schemas.microsoft.com/office/drawing/2014/main" id="{B472F1E6-DAE5-AE6D-F688-575FC243CD0C}"/>
              </a:ext>
            </a:extLst>
          </p:cNvPr>
          <p:cNvSpPr>
            <a:spLocks noGrp="1"/>
          </p:cNvSpPr>
          <p:nvPr>
            <p:ph type="body" sz="quarter" idx="21" hasCustomPrompt="1"/>
          </p:nvPr>
        </p:nvSpPr>
        <p:spPr>
          <a:xfrm>
            <a:off x="5468112" y="3730752"/>
            <a:ext cx="128016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5" name="テキスト プレースホルダー 13">
            <a:extLst>
              <a:ext uri="{FF2B5EF4-FFF2-40B4-BE49-F238E27FC236}">
                <a16:creationId xmlns:a16="http://schemas.microsoft.com/office/drawing/2014/main" id="{7138E486-F729-AEC8-0C2D-44FA21EDC617}"/>
              </a:ext>
            </a:extLst>
          </p:cNvPr>
          <p:cNvSpPr>
            <a:spLocks noGrp="1"/>
          </p:cNvSpPr>
          <p:nvPr>
            <p:ph type="body" sz="quarter" idx="22" hasCustomPrompt="1"/>
          </p:nvPr>
        </p:nvSpPr>
        <p:spPr>
          <a:xfrm>
            <a:off x="7552944" y="2441448"/>
            <a:ext cx="1280160" cy="758952"/>
          </a:xfrm>
        </p:spPr>
        <p:txBody>
          <a:bodyPr lIns="0" tIns="0" rIns="0" bIns="0" rtlCol="0" anchor="b">
            <a:noAutofit/>
          </a:bodyPr>
          <a:lstStyle>
            <a:lvl1pPr marL="0" indent="0" algn="l">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6" name="テキスト プレースホルダー 13">
            <a:extLst>
              <a:ext uri="{FF2B5EF4-FFF2-40B4-BE49-F238E27FC236}">
                <a16:creationId xmlns:a16="http://schemas.microsoft.com/office/drawing/2014/main" id="{0F182FA8-4DA0-527F-89C3-96D9A996F2C7}"/>
              </a:ext>
            </a:extLst>
          </p:cNvPr>
          <p:cNvSpPr>
            <a:spLocks noGrp="1"/>
          </p:cNvSpPr>
          <p:nvPr>
            <p:ph type="body" sz="quarter" idx="23" hasCustomPrompt="1"/>
          </p:nvPr>
        </p:nvSpPr>
        <p:spPr>
          <a:xfrm>
            <a:off x="7552944" y="3730752"/>
            <a:ext cx="128016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cxnSp>
        <p:nvCxnSpPr>
          <p:cNvPr id="17" name="直線​​コネクタ(S) 16">
            <a:extLst>
              <a:ext uri="{FF2B5EF4-FFF2-40B4-BE49-F238E27FC236}">
                <a16:creationId xmlns:a16="http://schemas.microsoft.com/office/drawing/2014/main" id="{BF42A71B-2F05-7F67-85C0-0C5AA947983D}"/>
              </a:ext>
            </a:extLst>
          </p:cNvPr>
          <p:cNvCxnSpPr>
            <a:cxnSpLocks/>
          </p:cNvCxnSpPr>
          <p:nvPr userDrawn="1"/>
        </p:nvCxnSpPr>
        <p:spPr>
          <a:xfrm>
            <a:off x="3383280"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線​​コネクタ(S) 17">
            <a:extLst>
              <a:ext uri="{FF2B5EF4-FFF2-40B4-BE49-F238E27FC236}">
                <a16:creationId xmlns:a16="http://schemas.microsoft.com/office/drawing/2014/main" id="{2BC25395-CA95-6040-8ED6-C7D8A2E16C49}"/>
              </a:ext>
            </a:extLst>
          </p:cNvPr>
          <p:cNvCxnSpPr>
            <a:cxnSpLocks/>
          </p:cNvCxnSpPr>
          <p:nvPr userDrawn="1"/>
        </p:nvCxnSpPr>
        <p:spPr>
          <a:xfrm>
            <a:off x="9637776"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線​​コネクタ(S) 18">
            <a:extLst>
              <a:ext uri="{FF2B5EF4-FFF2-40B4-BE49-F238E27FC236}">
                <a16:creationId xmlns:a16="http://schemas.microsoft.com/office/drawing/2014/main" id="{AE2F589B-649A-57C2-1D3E-79FDFF84BADB}"/>
              </a:ext>
            </a:extLst>
          </p:cNvPr>
          <p:cNvCxnSpPr>
            <a:cxnSpLocks/>
          </p:cNvCxnSpPr>
          <p:nvPr userDrawn="1"/>
        </p:nvCxnSpPr>
        <p:spPr>
          <a:xfrm>
            <a:off x="7552944"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線​​コネクタ(S) 19">
            <a:extLst>
              <a:ext uri="{FF2B5EF4-FFF2-40B4-BE49-F238E27FC236}">
                <a16:creationId xmlns:a16="http://schemas.microsoft.com/office/drawing/2014/main" id="{81F3728F-0FBF-5AD2-357E-FFCFFBF7687E}"/>
              </a:ext>
            </a:extLst>
          </p:cNvPr>
          <p:cNvCxnSpPr>
            <a:cxnSpLocks/>
          </p:cNvCxnSpPr>
          <p:nvPr userDrawn="1"/>
        </p:nvCxnSpPr>
        <p:spPr>
          <a:xfrm>
            <a:off x="5468112"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テキスト プレースホルダー 13">
            <a:extLst>
              <a:ext uri="{FF2B5EF4-FFF2-40B4-BE49-F238E27FC236}">
                <a16:creationId xmlns:a16="http://schemas.microsoft.com/office/drawing/2014/main" id="{1025D334-8990-1960-8865-C877ECC47E67}"/>
              </a:ext>
            </a:extLst>
          </p:cNvPr>
          <p:cNvSpPr>
            <a:spLocks noGrp="1"/>
          </p:cNvSpPr>
          <p:nvPr>
            <p:ph type="body" sz="quarter" idx="28" hasCustomPrompt="1"/>
          </p:nvPr>
        </p:nvSpPr>
        <p:spPr>
          <a:xfrm>
            <a:off x="9637776" y="2441448"/>
            <a:ext cx="1280160" cy="758952"/>
          </a:xfrm>
        </p:spPr>
        <p:txBody>
          <a:bodyPr lIns="0" tIns="0" rIns="0" bIns="0" rtlCol="0" anchor="b">
            <a:noAutofit/>
          </a:bodyPr>
          <a:lstStyle>
            <a:lvl1pPr marL="0" indent="0" algn="l">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26" name="テキスト プレースホルダー 13">
            <a:extLst>
              <a:ext uri="{FF2B5EF4-FFF2-40B4-BE49-F238E27FC236}">
                <a16:creationId xmlns:a16="http://schemas.microsoft.com/office/drawing/2014/main" id="{7F491CA2-1A10-E7DB-4203-DC7E9E48CCFF}"/>
              </a:ext>
            </a:extLst>
          </p:cNvPr>
          <p:cNvSpPr>
            <a:spLocks noGrp="1"/>
          </p:cNvSpPr>
          <p:nvPr>
            <p:ph type="body" sz="quarter" idx="29" hasCustomPrompt="1"/>
          </p:nvPr>
        </p:nvSpPr>
        <p:spPr>
          <a:xfrm>
            <a:off x="9637776" y="3730752"/>
            <a:ext cx="128016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cxnSp>
        <p:nvCxnSpPr>
          <p:cNvPr id="34" name="直線​​コネクタ(S) 33">
            <a:extLst>
              <a:ext uri="{FF2B5EF4-FFF2-40B4-BE49-F238E27FC236}">
                <a16:creationId xmlns:a16="http://schemas.microsoft.com/office/drawing/2014/main" id="{7A9AA302-5107-FDE7-557C-3305A9A7DEC2}"/>
              </a:ext>
            </a:extLst>
          </p:cNvPr>
          <p:cNvCxnSpPr>
            <a:cxnSpLocks/>
          </p:cNvCxnSpPr>
          <p:nvPr userDrawn="1"/>
        </p:nvCxnSpPr>
        <p:spPr>
          <a:xfrm>
            <a:off x="1298448" y="3438144"/>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1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ムライン">
    <p:spTree>
      <p:nvGrpSpPr>
        <p:cNvPr id="1" name=""/>
        <p:cNvGrpSpPr/>
        <p:nvPr/>
      </p:nvGrpSpPr>
      <p:grpSpPr>
        <a:xfrm>
          <a:off x="0" y="0"/>
          <a:ext cx="0" cy="0"/>
          <a:chOff x="0" y="0"/>
          <a:chExt cx="0" cy="0"/>
        </a:xfrm>
      </p:grpSpPr>
      <p:sp>
        <p:nvSpPr>
          <p:cNvPr id="38" name="図プレースホルダー 37">
            <a:extLst>
              <a:ext uri="{FF2B5EF4-FFF2-40B4-BE49-F238E27FC236}">
                <a16:creationId xmlns:a16="http://schemas.microsoft.com/office/drawing/2014/main" id="{7068A9B7-F56A-44B7-D61E-66289C79F1C3}"/>
              </a:ext>
            </a:extLst>
          </p:cNvPr>
          <p:cNvSpPr>
            <a:spLocks noGrp="1"/>
          </p:cNvSpPr>
          <p:nvPr>
            <p:ph type="pic" sz="quarter" idx="30"/>
          </p:nvPr>
        </p:nvSpPr>
        <p:spPr>
          <a:xfrm>
            <a:off x="0" y="0"/>
            <a:ext cx="12188952" cy="1682496"/>
          </a:xfrm>
        </p:spPr>
        <p:txBody>
          <a:bodyPr rtlCol="0" anchor="ctr"/>
          <a:lstStyle>
            <a:lvl1pPr marL="0" indent="0" algn="ctr">
              <a:buNone/>
              <a:defRPr lang="ja-JP"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 name="タイトル 1">
            <a:extLst>
              <a:ext uri="{FF2B5EF4-FFF2-40B4-BE49-F238E27FC236}">
                <a16:creationId xmlns:a16="http://schemas.microsoft.com/office/drawing/2014/main" id="{0783ED19-9B5E-8852-24D6-62401816CBB7}"/>
              </a:ext>
            </a:extLst>
          </p:cNvPr>
          <p:cNvSpPr>
            <a:spLocks noGrp="1"/>
          </p:cNvSpPr>
          <p:nvPr>
            <p:ph type="title"/>
          </p:nvPr>
        </p:nvSpPr>
        <p:spPr>
          <a:xfrm>
            <a:off x="1298448" y="5221224"/>
            <a:ext cx="3621024" cy="621792"/>
          </a:xfrm>
        </p:spPr>
        <p:txBody>
          <a:bodyPr rtlCol="0"/>
          <a:lstStyle>
            <a:lvl1pPr algn="l">
              <a:lnSpc>
                <a:spcPts val="5760"/>
              </a:lnSpc>
              <a:defRPr lang="ja-JP"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スライド番号プレースホルダー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rtlCol="0"/>
          <a:lstStyle>
            <a:lvl1pPr>
              <a:defRPr lang="ja-JP" baseline="0">
                <a:solidFill>
                  <a:schemeClr val="accent1"/>
                </a:solidFill>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4" name="フッター プレースホルダー 3">
            <a:extLst>
              <a:ext uri="{FF2B5EF4-FFF2-40B4-BE49-F238E27FC236}">
                <a16:creationId xmlns:a16="http://schemas.microsoft.com/office/drawing/2014/main" id="{56746F73-AB2D-A55B-67FD-85A2F20D50E8}"/>
              </a:ext>
            </a:extLst>
          </p:cNvPr>
          <p:cNvSpPr>
            <a:spLocks noGrp="1"/>
          </p:cNvSpPr>
          <p:nvPr>
            <p:ph type="ftr"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9" name="テキスト プレースホルダー 13">
            <a:extLst>
              <a:ext uri="{FF2B5EF4-FFF2-40B4-BE49-F238E27FC236}">
                <a16:creationId xmlns:a16="http://schemas.microsoft.com/office/drawing/2014/main" id="{AA3DDCC3-9231-434E-A1D1-8A078DE7BF10}"/>
              </a:ext>
            </a:extLst>
          </p:cNvPr>
          <p:cNvSpPr>
            <a:spLocks noGrp="1"/>
          </p:cNvSpPr>
          <p:nvPr>
            <p:ph type="body" sz="quarter" idx="16" hasCustomPrompt="1"/>
          </p:nvPr>
        </p:nvSpPr>
        <p:spPr>
          <a:xfrm>
            <a:off x="1298448" y="3351784"/>
            <a:ext cx="1620520" cy="411476"/>
          </a:xfrm>
        </p:spPr>
        <p:txBody>
          <a:bodyPr lIns="0" tIns="0" rIns="0" bIns="0" rtlCol="0" anchor="t">
            <a:noAutofit/>
          </a:bodyPr>
          <a:lstStyle>
            <a:lvl1pPr marL="0" indent="0" algn="l">
              <a:lnSpc>
                <a:spcPct val="100000"/>
              </a:lnSpc>
              <a:spcBef>
                <a:spcPts val="0"/>
              </a:spcBef>
              <a:buNone/>
              <a:defRPr lang="ja-JP" sz="20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1" name="テキスト プレースホルダー 13">
            <a:extLst>
              <a:ext uri="{FF2B5EF4-FFF2-40B4-BE49-F238E27FC236}">
                <a16:creationId xmlns:a16="http://schemas.microsoft.com/office/drawing/2014/main" id="{BF27FC0A-1C34-6BFF-806A-6911C16F2184}"/>
              </a:ext>
            </a:extLst>
          </p:cNvPr>
          <p:cNvSpPr>
            <a:spLocks noGrp="1"/>
          </p:cNvSpPr>
          <p:nvPr>
            <p:ph type="body" sz="quarter" idx="18" hasCustomPrompt="1"/>
          </p:nvPr>
        </p:nvSpPr>
        <p:spPr>
          <a:xfrm>
            <a:off x="3300984" y="3351784"/>
            <a:ext cx="1620520" cy="411476"/>
          </a:xfrm>
        </p:spPr>
        <p:txBody>
          <a:bodyPr lIns="0" tIns="0" rIns="0" bIns="0" rtlCol="0" anchor="t">
            <a:noAutofit/>
          </a:bodyPr>
          <a:lstStyle>
            <a:lvl1pPr marL="0" indent="0" algn="l">
              <a:lnSpc>
                <a:spcPct val="100000"/>
              </a:lnSpc>
              <a:spcBef>
                <a:spcPts val="0"/>
              </a:spcBef>
              <a:buNone/>
              <a:defRPr lang="ja-JP" sz="20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3" name="テキスト プレースホルダー 13">
            <a:extLst>
              <a:ext uri="{FF2B5EF4-FFF2-40B4-BE49-F238E27FC236}">
                <a16:creationId xmlns:a16="http://schemas.microsoft.com/office/drawing/2014/main" id="{8E685B28-FC51-9FE8-2F7E-C8255BD75945}"/>
              </a:ext>
            </a:extLst>
          </p:cNvPr>
          <p:cNvSpPr>
            <a:spLocks noGrp="1"/>
          </p:cNvSpPr>
          <p:nvPr>
            <p:ph type="body" sz="quarter" idx="20" hasCustomPrompt="1"/>
          </p:nvPr>
        </p:nvSpPr>
        <p:spPr>
          <a:xfrm>
            <a:off x="5312664" y="3351784"/>
            <a:ext cx="1620520" cy="411476"/>
          </a:xfrm>
        </p:spPr>
        <p:txBody>
          <a:bodyPr lIns="0" tIns="0" rIns="0" bIns="0" rtlCol="0" anchor="t">
            <a:noAutofit/>
          </a:bodyPr>
          <a:lstStyle>
            <a:lvl1pPr marL="0" indent="0" algn="l">
              <a:lnSpc>
                <a:spcPct val="100000"/>
              </a:lnSpc>
              <a:spcBef>
                <a:spcPts val="0"/>
              </a:spcBef>
              <a:buNone/>
              <a:defRPr lang="ja-JP" sz="20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5" name="テキスト プレースホルダー 13">
            <a:extLst>
              <a:ext uri="{FF2B5EF4-FFF2-40B4-BE49-F238E27FC236}">
                <a16:creationId xmlns:a16="http://schemas.microsoft.com/office/drawing/2014/main" id="{7138E486-F729-AEC8-0C2D-44FA21EDC617}"/>
              </a:ext>
            </a:extLst>
          </p:cNvPr>
          <p:cNvSpPr>
            <a:spLocks noGrp="1"/>
          </p:cNvSpPr>
          <p:nvPr>
            <p:ph type="body" sz="quarter" idx="22" hasCustomPrompt="1"/>
          </p:nvPr>
        </p:nvSpPr>
        <p:spPr>
          <a:xfrm>
            <a:off x="7315200" y="3351784"/>
            <a:ext cx="1620520" cy="411476"/>
          </a:xfrm>
        </p:spPr>
        <p:txBody>
          <a:bodyPr lIns="0" tIns="0" rIns="0" bIns="0" rtlCol="0" anchor="t">
            <a:noAutofit/>
          </a:bodyPr>
          <a:lstStyle>
            <a:lvl1pPr marL="0" indent="0" algn="l">
              <a:lnSpc>
                <a:spcPct val="100000"/>
              </a:lnSpc>
              <a:spcBef>
                <a:spcPts val="0"/>
              </a:spcBef>
              <a:buNone/>
              <a:defRPr lang="ja-JP" sz="20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25" name="テキスト プレースホルダー 13">
            <a:extLst>
              <a:ext uri="{FF2B5EF4-FFF2-40B4-BE49-F238E27FC236}">
                <a16:creationId xmlns:a16="http://schemas.microsoft.com/office/drawing/2014/main" id="{1025D334-8990-1960-8865-C877ECC47E67}"/>
              </a:ext>
            </a:extLst>
          </p:cNvPr>
          <p:cNvSpPr>
            <a:spLocks noGrp="1"/>
          </p:cNvSpPr>
          <p:nvPr>
            <p:ph type="body" sz="quarter" idx="28" hasCustomPrompt="1"/>
          </p:nvPr>
        </p:nvSpPr>
        <p:spPr>
          <a:xfrm>
            <a:off x="9321800" y="3351784"/>
            <a:ext cx="1620520" cy="411476"/>
          </a:xfrm>
        </p:spPr>
        <p:txBody>
          <a:bodyPr lIns="0" tIns="0" rIns="0" bIns="0" rtlCol="0" anchor="t">
            <a:noAutofit/>
          </a:bodyPr>
          <a:lstStyle>
            <a:lvl1pPr marL="0" indent="0" algn="l">
              <a:lnSpc>
                <a:spcPct val="100000"/>
              </a:lnSpc>
              <a:spcBef>
                <a:spcPts val="0"/>
              </a:spcBef>
              <a:buNone/>
              <a:defRPr lang="ja-JP" sz="20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cxnSp>
        <p:nvCxnSpPr>
          <p:cNvPr id="5" name="直線​​コネクタ(S) 4">
            <a:extLst>
              <a:ext uri="{FF2B5EF4-FFF2-40B4-BE49-F238E27FC236}">
                <a16:creationId xmlns:a16="http://schemas.microsoft.com/office/drawing/2014/main" id="{73769F54-E10C-40C4-5EFF-E8A9CA520AEC}"/>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直線​​コネクタ(S) 5">
            <a:extLst>
              <a:ext uri="{FF2B5EF4-FFF2-40B4-BE49-F238E27FC236}">
                <a16:creationId xmlns:a16="http://schemas.microsoft.com/office/drawing/2014/main" id="{46E7B1EF-9D07-1E66-7467-93C9AE48BD85}"/>
              </a:ext>
            </a:extLst>
          </p:cNvPr>
          <p:cNvCxnSpPr>
            <a:cxnSpLocks/>
          </p:cNvCxnSpPr>
          <p:nvPr userDrawn="1"/>
        </p:nvCxnSpPr>
        <p:spPr>
          <a:xfrm flipH="1">
            <a:off x="1219200" y="2871216"/>
            <a:ext cx="9595104" cy="0"/>
          </a:xfrm>
          <a:prstGeom prst="line">
            <a:avLst/>
          </a:prstGeom>
          <a:ln w="12700" cap="flat" cmpd="sng" algn="ctr">
            <a:solidFill>
              <a:schemeClr val="accent1"/>
            </a:solidFill>
            <a:prstDash val="solid"/>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10" name="テキスト プレースホルダー 13">
            <a:extLst>
              <a:ext uri="{FF2B5EF4-FFF2-40B4-BE49-F238E27FC236}">
                <a16:creationId xmlns:a16="http://schemas.microsoft.com/office/drawing/2014/main" id="{970A1046-F88C-E11E-0E2E-A7F3AEDB3A26}"/>
              </a:ext>
            </a:extLst>
          </p:cNvPr>
          <p:cNvSpPr>
            <a:spLocks noGrp="1"/>
          </p:cNvSpPr>
          <p:nvPr>
            <p:ph type="body" sz="quarter" idx="17" hasCustomPrompt="1"/>
          </p:nvPr>
        </p:nvSpPr>
        <p:spPr>
          <a:xfrm>
            <a:off x="1298448" y="3803904"/>
            <a:ext cx="162052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2" name="テキスト プレースホルダー 13">
            <a:extLst>
              <a:ext uri="{FF2B5EF4-FFF2-40B4-BE49-F238E27FC236}">
                <a16:creationId xmlns:a16="http://schemas.microsoft.com/office/drawing/2014/main" id="{EF94CC5A-0B90-D0D3-CF42-2A9B86331729}"/>
              </a:ext>
            </a:extLst>
          </p:cNvPr>
          <p:cNvSpPr>
            <a:spLocks noGrp="1"/>
          </p:cNvSpPr>
          <p:nvPr>
            <p:ph type="body" sz="quarter" idx="19" hasCustomPrompt="1"/>
          </p:nvPr>
        </p:nvSpPr>
        <p:spPr>
          <a:xfrm>
            <a:off x="3300984" y="3803904"/>
            <a:ext cx="162052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4" name="テキスト プレースホルダー 13">
            <a:extLst>
              <a:ext uri="{FF2B5EF4-FFF2-40B4-BE49-F238E27FC236}">
                <a16:creationId xmlns:a16="http://schemas.microsoft.com/office/drawing/2014/main" id="{B472F1E6-DAE5-AE6D-F688-575FC243CD0C}"/>
              </a:ext>
            </a:extLst>
          </p:cNvPr>
          <p:cNvSpPr>
            <a:spLocks noGrp="1"/>
          </p:cNvSpPr>
          <p:nvPr>
            <p:ph type="body" sz="quarter" idx="21" hasCustomPrompt="1"/>
          </p:nvPr>
        </p:nvSpPr>
        <p:spPr>
          <a:xfrm>
            <a:off x="5312664" y="3803904"/>
            <a:ext cx="162052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6" name="テキスト プレースホルダー 13">
            <a:extLst>
              <a:ext uri="{FF2B5EF4-FFF2-40B4-BE49-F238E27FC236}">
                <a16:creationId xmlns:a16="http://schemas.microsoft.com/office/drawing/2014/main" id="{0F182FA8-4DA0-527F-89C3-96D9A996F2C7}"/>
              </a:ext>
            </a:extLst>
          </p:cNvPr>
          <p:cNvSpPr>
            <a:spLocks noGrp="1"/>
          </p:cNvSpPr>
          <p:nvPr>
            <p:ph type="body" sz="quarter" idx="23" hasCustomPrompt="1"/>
          </p:nvPr>
        </p:nvSpPr>
        <p:spPr>
          <a:xfrm>
            <a:off x="7315200" y="3803904"/>
            <a:ext cx="162052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26" name="テキスト プレースホルダー 13">
            <a:extLst>
              <a:ext uri="{FF2B5EF4-FFF2-40B4-BE49-F238E27FC236}">
                <a16:creationId xmlns:a16="http://schemas.microsoft.com/office/drawing/2014/main" id="{7F491CA2-1A10-E7DB-4203-DC7E9E48CCFF}"/>
              </a:ext>
            </a:extLst>
          </p:cNvPr>
          <p:cNvSpPr>
            <a:spLocks noGrp="1"/>
          </p:cNvSpPr>
          <p:nvPr>
            <p:ph type="body" sz="quarter" idx="29" hasCustomPrompt="1"/>
          </p:nvPr>
        </p:nvSpPr>
        <p:spPr>
          <a:xfrm>
            <a:off x="9321800" y="3803904"/>
            <a:ext cx="1620520" cy="1143000"/>
          </a:xfrm>
        </p:spPr>
        <p:txBody>
          <a:bodyPr lIns="0" tIns="0" rIns="0" bIns="0" rtlCol="0" anchor="t">
            <a:noAutofit/>
          </a:bodyPr>
          <a:lstStyle>
            <a:lvl1pPr marL="0" indent="0" algn="l">
              <a:lnSpc>
                <a:spcPts val="158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8" name="テキスト プレースホルダー 7">
            <a:extLst>
              <a:ext uri="{FF2B5EF4-FFF2-40B4-BE49-F238E27FC236}">
                <a16:creationId xmlns:a16="http://schemas.microsoft.com/office/drawing/2014/main" id="{75476138-49FF-70BE-6359-0A511EFB243F}"/>
              </a:ext>
            </a:extLst>
          </p:cNvPr>
          <p:cNvSpPr>
            <a:spLocks noGrp="1"/>
          </p:cNvSpPr>
          <p:nvPr>
            <p:ph type="body" sz="quarter" idx="31" hasCustomPrompt="1"/>
          </p:nvPr>
        </p:nvSpPr>
        <p:spPr>
          <a:xfrm>
            <a:off x="3300984" y="2638738"/>
            <a:ext cx="91440" cy="411480"/>
          </a:xfrm>
          <a:solidFill>
            <a:schemeClr val="accent1"/>
          </a:solidFill>
        </p:spPr>
        <p:txBody>
          <a:bodyPr rtlCol="0" anchor="ctr"/>
          <a:lstStyle>
            <a:lvl1pPr marL="0" indent="0" algn="ctr">
              <a:buNone/>
              <a:defRPr lang="ja-JP" baseline="0">
                <a:solidFill>
                  <a:schemeClr val="tx1">
                    <a:alpha val="0"/>
                  </a:schemeClr>
                </a:solidFill>
                <a:latin typeface="Meiryo UI" panose="020B0604030504040204" pitchFamily="50" charset="-128"/>
                <a:ea typeface="Meiryo UI" panose="020B0604030504040204" pitchFamily="50" charset="-128"/>
              </a:defRPr>
            </a:lvl1pPr>
          </a:lstStyle>
          <a:p>
            <a:pPr lvl="0" rtl="0"/>
            <a:r>
              <a:rPr lang="ja-JP"/>
              <a:t>X</a:t>
            </a:r>
          </a:p>
        </p:txBody>
      </p:sp>
      <p:sp>
        <p:nvSpPr>
          <p:cNvPr id="22" name="テキスト プレースホルダー 7">
            <a:extLst>
              <a:ext uri="{FF2B5EF4-FFF2-40B4-BE49-F238E27FC236}">
                <a16:creationId xmlns:a16="http://schemas.microsoft.com/office/drawing/2014/main" id="{46EFC43B-3F8D-6957-F343-F3D9C3E7A716}"/>
              </a:ext>
            </a:extLst>
          </p:cNvPr>
          <p:cNvSpPr>
            <a:spLocks noGrp="1"/>
          </p:cNvSpPr>
          <p:nvPr>
            <p:ph type="body" sz="quarter" idx="32" hasCustomPrompt="1"/>
          </p:nvPr>
        </p:nvSpPr>
        <p:spPr>
          <a:xfrm>
            <a:off x="1298448" y="2638738"/>
            <a:ext cx="91440" cy="411480"/>
          </a:xfrm>
          <a:solidFill>
            <a:schemeClr val="accent1"/>
          </a:solidFill>
        </p:spPr>
        <p:txBody>
          <a:bodyPr rtlCol="0" anchor="ctr"/>
          <a:lstStyle>
            <a:lvl1pPr marL="0" indent="0" algn="ctr">
              <a:buNone/>
              <a:defRPr lang="ja-JP" baseline="0">
                <a:solidFill>
                  <a:schemeClr val="tx1">
                    <a:alpha val="0"/>
                  </a:schemeClr>
                </a:solidFill>
                <a:latin typeface="Meiryo UI" panose="020B0604030504040204" pitchFamily="50" charset="-128"/>
                <a:ea typeface="Meiryo UI" panose="020B0604030504040204" pitchFamily="50" charset="-128"/>
              </a:defRPr>
            </a:lvl1pPr>
          </a:lstStyle>
          <a:p>
            <a:pPr lvl="0" rtl="0"/>
            <a:r>
              <a:rPr lang="ja-JP"/>
              <a:t>X</a:t>
            </a:r>
          </a:p>
        </p:txBody>
      </p:sp>
      <p:sp>
        <p:nvSpPr>
          <p:cNvPr id="23" name="テキスト プレースホルダー 7">
            <a:extLst>
              <a:ext uri="{FF2B5EF4-FFF2-40B4-BE49-F238E27FC236}">
                <a16:creationId xmlns:a16="http://schemas.microsoft.com/office/drawing/2014/main" id="{D6007DD2-0F2E-6F92-8457-FC670750ED38}"/>
              </a:ext>
            </a:extLst>
          </p:cNvPr>
          <p:cNvSpPr>
            <a:spLocks noGrp="1"/>
          </p:cNvSpPr>
          <p:nvPr>
            <p:ph type="body" sz="quarter" idx="33" hasCustomPrompt="1"/>
          </p:nvPr>
        </p:nvSpPr>
        <p:spPr>
          <a:xfrm>
            <a:off x="5312664" y="2638738"/>
            <a:ext cx="91440" cy="411480"/>
          </a:xfrm>
          <a:solidFill>
            <a:schemeClr val="accent1"/>
          </a:solidFill>
        </p:spPr>
        <p:txBody>
          <a:bodyPr rtlCol="0" anchor="ctr"/>
          <a:lstStyle>
            <a:lvl1pPr marL="0" indent="0" algn="ctr">
              <a:buNone/>
              <a:defRPr lang="ja-JP" baseline="0">
                <a:solidFill>
                  <a:schemeClr val="tx1">
                    <a:alpha val="0"/>
                  </a:schemeClr>
                </a:solidFill>
                <a:latin typeface="Meiryo UI" panose="020B0604030504040204" pitchFamily="50" charset="-128"/>
                <a:ea typeface="Meiryo UI" panose="020B0604030504040204" pitchFamily="50" charset="-128"/>
              </a:defRPr>
            </a:lvl1pPr>
          </a:lstStyle>
          <a:p>
            <a:pPr lvl="0" rtl="0"/>
            <a:r>
              <a:rPr lang="ja-JP"/>
              <a:t>X</a:t>
            </a:r>
          </a:p>
        </p:txBody>
      </p:sp>
      <p:sp>
        <p:nvSpPr>
          <p:cNvPr id="24" name="テキスト プレースホルダー 7">
            <a:extLst>
              <a:ext uri="{FF2B5EF4-FFF2-40B4-BE49-F238E27FC236}">
                <a16:creationId xmlns:a16="http://schemas.microsoft.com/office/drawing/2014/main" id="{06C5667F-C463-51B6-B8D6-F757BDB8AFCC}"/>
              </a:ext>
            </a:extLst>
          </p:cNvPr>
          <p:cNvSpPr>
            <a:spLocks noGrp="1"/>
          </p:cNvSpPr>
          <p:nvPr>
            <p:ph type="body" sz="quarter" idx="34" hasCustomPrompt="1"/>
          </p:nvPr>
        </p:nvSpPr>
        <p:spPr>
          <a:xfrm>
            <a:off x="7315200" y="2638738"/>
            <a:ext cx="91440" cy="411480"/>
          </a:xfrm>
          <a:solidFill>
            <a:schemeClr val="accent1"/>
          </a:solidFill>
        </p:spPr>
        <p:txBody>
          <a:bodyPr rtlCol="0" anchor="ctr"/>
          <a:lstStyle>
            <a:lvl1pPr marL="0" indent="0" algn="ctr">
              <a:buNone/>
              <a:defRPr lang="ja-JP" baseline="0">
                <a:solidFill>
                  <a:schemeClr val="tx1">
                    <a:alpha val="0"/>
                  </a:schemeClr>
                </a:solidFill>
                <a:latin typeface="Meiryo UI" panose="020B0604030504040204" pitchFamily="50" charset="-128"/>
                <a:ea typeface="Meiryo UI" panose="020B0604030504040204" pitchFamily="50" charset="-128"/>
              </a:defRPr>
            </a:lvl1pPr>
          </a:lstStyle>
          <a:p>
            <a:pPr lvl="0" rtl="0"/>
            <a:r>
              <a:rPr lang="ja-JP"/>
              <a:t>X</a:t>
            </a:r>
          </a:p>
        </p:txBody>
      </p:sp>
      <p:sp>
        <p:nvSpPr>
          <p:cNvPr id="27" name="テキスト プレースホルダー 7">
            <a:extLst>
              <a:ext uri="{FF2B5EF4-FFF2-40B4-BE49-F238E27FC236}">
                <a16:creationId xmlns:a16="http://schemas.microsoft.com/office/drawing/2014/main" id="{0FF09CBB-BD48-E8E5-EECF-B6CBC36B236C}"/>
              </a:ext>
            </a:extLst>
          </p:cNvPr>
          <p:cNvSpPr>
            <a:spLocks noGrp="1"/>
          </p:cNvSpPr>
          <p:nvPr>
            <p:ph type="body" sz="quarter" idx="35" hasCustomPrompt="1"/>
          </p:nvPr>
        </p:nvSpPr>
        <p:spPr>
          <a:xfrm>
            <a:off x="9321800" y="2638738"/>
            <a:ext cx="91440" cy="411480"/>
          </a:xfrm>
          <a:solidFill>
            <a:schemeClr val="accent1"/>
          </a:solidFill>
        </p:spPr>
        <p:txBody>
          <a:bodyPr rtlCol="0" anchor="ctr"/>
          <a:lstStyle>
            <a:lvl1pPr marL="0" indent="0" algn="ctr">
              <a:buNone/>
              <a:defRPr lang="ja-JP" baseline="0">
                <a:solidFill>
                  <a:schemeClr val="tx1">
                    <a:alpha val="0"/>
                  </a:schemeClr>
                </a:solidFill>
                <a:latin typeface="Meiryo UI" panose="020B0604030504040204" pitchFamily="50" charset="-128"/>
                <a:ea typeface="Meiryo UI" panose="020B0604030504040204" pitchFamily="50" charset="-128"/>
              </a:defRPr>
            </a:lvl1pPr>
          </a:lstStyle>
          <a:p>
            <a:pPr lvl="0" rtl="0"/>
            <a:r>
              <a:rPr lang="ja-JP"/>
              <a:t>X</a:t>
            </a:r>
          </a:p>
        </p:txBody>
      </p:sp>
    </p:spTree>
    <p:extLst>
      <p:ext uri="{BB962C8B-B14F-4D97-AF65-F5344CB8AC3E}">
        <p14:creationId xmlns:p14="http://schemas.microsoft.com/office/powerpoint/2010/main" val="2333783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6" name="図プレースホルダー 15">
            <a:extLst>
              <a:ext uri="{FF2B5EF4-FFF2-40B4-BE49-F238E27FC236}">
                <a16:creationId xmlns:a16="http://schemas.microsoft.com/office/drawing/2014/main" id="{1A881D2A-2C75-8B2A-DA41-F42ABBA59AA9}"/>
              </a:ext>
            </a:extLst>
          </p:cNvPr>
          <p:cNvSpPr>
            <a:spLocks noGrp="1"/>
          </p:cNvSpPr>
          <p:nvPr>
            <p:ph type="pic" sz="quarter" idx="13"/>
          </p:nvPr>
        </p:nvSpPr>
        <p:spPr>
          <a:xfrm>
            <a:off x="0" y="0"/>
            <a:ext cx="6656832" cy="6858000"/>
          </a:xfrm>
          <a:custGeom>
            <a:avLst/>
            <a:gdLst>
              <a:gd name="connsiteX0" fmla="*/ 1295400 w 6656832"/>
              <a:gd name="connsiteY0" fmla="*/ 1492377 h 6858000"/>
              <a:gd name="connsiteX1" fmla="*/ 1295400 w 6656832"/>
              <a:gd name="connsiteY1" fmla="*/ 1580679 h 6858000"/>
              <a:gd name="connsiteX2" fmla="*/ 1704975 w 6656832"/>
              <a:gd name="connsiteY2" fmla="*/ 1580679 h 6858000"/>
              <a:gd name="connsiteX3" fmla="*/ 1704975 w 6656832"/>
              <a:gd name="connsiteY3" fmla="*/ 1492377 h 6858000"/>
              <a:gd name="connsiteX4" fmla="*/ 0 w 6656832"/>
              <a:gd name="connsiteY4" fmla="*/ 0 h 6858000"/>
              <a:gd name="connsiteX5" fmla="*/ 6656832 w 6656832"/>
              <a:gd name="connsiteY5" fmla="*/ 0 h 6858000"/>
              <a:gd name="connsiteX6" fmla="*/ 6656832 w 6656832"/>
              <a:gd name="connsiteY6" fmla="*/ 6858000 h 6858000"/>
              <a:gd name="connsiteX7" fmla="*/ 0 w 665683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56832" h="6858000">
                <a:moveTo>
                  <a:pt x="1295400" y="1492377"/>
                </a:moveTo>
                <a:lnTo>
                  <a:pt x="1295400" y="1580679"/>
                </a:lnTo>
                <a:lnTo>
                  <a:pt x="1704975" y="1580679"/>
                </a:lnTo>
                <a:lnTo>
                  <a:pt x="1704975" y="1492377"/>
                </a:lnTo>
                <a:close/>
                <a:moveTo>
                  <a:pt x="0" y="0"/>
                </a:moveTo>
                <a:lnTo>
                  <a:pt x="6656832" y="0"/>
                </a:lnTo>
                <a:lnTo>
                  <a:pt x="6656832" y="6858000"/>
                </a:lnTo>
                <a:lnTo>
                  <a:pt x="0" y="6858000"/>
                </a:lnTo>
                <a:close/>
              </a:path>
            </a:pathLst>
          </a:custGeom>
        </p:spPr>
        <p:txBody>
          <a:bodyPr wrap="square" rtlCol="0">
            <a:noAutofit/>
          </a:bodyPr>
          <a:lstStyle>
            <a:defPPr>
              <a:defRPr lang="ja-JP"/>
            </a:defPPr>
            <a:lvl1pPr>
              <a:defRPr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 name="タイトル 1">
            <a:extLst>
              <a:ext uri="{FF2B5EF4-FFF2-40B4-BE49-F238E27FC236}">
                <a16:creationId xmlns:a16="http://schemas.microsoft.com/office/drawing/2014/main" id="{5A0D1FF5-7EF8-4250-A259-43050ABBD3B6}"/>
              </a:ext>
            </a:extLst>
          </p:cNvPr>
          <p:cNvSpPr>
            <a:spLocks noGrp="1"/>
          </p:cNvSpPr>
          <p:nvPr>
            <p:ph type="title"/>
          </p:nvPr>
        </p:nvSpPr>
        <p:spPr>
          <a:xfrm>
            <a:off x="1298448" y="609600"/>
            <a:ext cx="6656832" cy="530352"/>
          </a:xfrm>
        </p:spPr>
        <p:txBody>
          <a:bodyPr rtlCol="0" anchor="t" anchorCtr="0"/>
          <a:lstStyle>
            <a:defPPr>
              <a:defRPr lang="ja-JP"/>
            </a:defPPr>
            <a:lvl1pPr>
              <a:defRPr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18" name="テキスト プレースホルダー 17">
            <a:extLst>
              <a:ext uri="{FF2B5EF4-FFF2-40B4-BE49-F238E27FC236}">
                <a16:creationId xmlns:a16="http://schemas.microsoft.com/office/drawing/2014/main" id="{CCA7A15A-B484-E46E-FF4D-179F31F1777F}"/>
              </a:ext>
            </a:extLst>
          </p:cNvPr>
          <p:cNvSpPr>
            <a:spLocks noGrp="1"/>
          </p:cNvSpPr>
          <p:nvPr>
            <p:ph type="body" idx="1" hasCustomPrompt="1"/>
          </p:nvPr>
        </p:nvSpPr>
        <p:spPr>
          <a:xfrm>
            <a:off x="1298448"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rtlCol="0" anchor="t">
            <a:noAutofit/>
          </a:bodyPr>
          <a:lstStyle>
            <a:lvl1pPr marL="0" indent="0">
              <a:lnSpc>
                <a:spcPts val="2400"/>
              </a:lnSpc>
              <a:buNone/>
              <a:defRPr lang="ja-JP" sz="2000" b="0" i="0" cap="all" spc="200" baseline="0">
                <a:latin typeface="Meiryo UI" panose="020B0604030504040204" pitchFamily="50" charset="-128"/>
                <a:ea typeface="Meiryo UI" panose="020B0604030504040204" pitchFamily="50" charset="-128"/>
                <a:cs typeface="Posterama" panose="020B0504020200020000" pitchFamily="34" charset="0"/>
              </a:defRPr>
            </a:lvl1pPr>
            <a:lvl2pPr marL="457200" indent="0">
              <a:buNone/>
              <a:defRPr lang="ja-JP" sz="2000" b="1"/>
            </a:lvl2pPr>
            <a:lvl3pPr marL="914400" indent="0">
              <a:buNone/>
              <a:defRPr lang="ja-JP" sz="1800" b="1"/>
            </a:lvl3pPr>
            <a:lvl4pPr marL="1371600" indent="0">
              <a:buNone/>
              <a:defRPr lang="ja-JP" sz="1600" b="1"/>
            </a:lvl4pPr>
            <a:lvl5pPr marL="1828800" indent="0">
              <a:buNone/>
              <a:defRPr lang="ja-JP" sz="1600" b="1"/>
            </a:lvl5pPr>
            <a:lvl6pPr marL="2286000" indent="0">
              <a:buNone/>
              <a:defRPr lang="ja-JP" sz="1600" b="1"/>
            </a:lvl6pPr>
            <a:lvl7pPr marL="2743200" indent="0">
              <a:buNone/>
              <a:defRPr lang="ja-JP" sz="1600" b="1"/>
            </a:lvl7pPr>
            <a:lvl8pPr marL="3200400" indent="0">
              <a:buNone/>
              <a:defRPr lang="ja-JP" sz="1600" b="1"/>
            </a:lvl8pPr>
            <a:lvl9pPr marL="3657600" indent="0">
              <a:buNone/>
              <a:defRPr lang="ja-JP" sz="1600" b="1"/>
            </a:lvl9pPr>
          </a:lstStyle>
          <a:p>
            <a:pPr lvl="0" rtl="0"/>
            <a:r>
              <a:rPr lang="ja-JP" dirty="0"/>
              <a:t>クリックしてマスター テキストのスタイルを編集</a:t>
            </a:r>
          </a:p>
        </p:txBody>
      </p:sp>
      <p:sp>
        <p:nvSpPr>
          <p:cNvPr id="4" name="コンテンツ プレースホルダー 3">
            <a:extLst>
              <a:ext uri="{FF2B5EF4-FFF2-40B4-BE49-F238E27FC236}">
                <a16:creationId xmlns:a16="http://schemas.microsoft.com/office/drawing/2014/main" id="{C752CCA9-53A3-4DA5-AD45-C2A2C12A3A6A}"/>
              </a:ext>
            </a:extLst>
          </p:cNvPr>
          <p:cNvSpPr>
            <a:spLocks noGrp="1"/>
          </p:cNvSpPr>
          <p:nvPr>
            <p:ph sz="half" idx="2" hasCustomPrompt="1"/>
          </p:nvPr>
        </p:nvSpPr>
        <p:spPr>
          <a:xfrm>
            <a:off x="1618488" y="3630168"/>
            <a:ext cx="3886200" cy="2514600"/>
          </a:xfrm>
        </p:spPr>
        <p:txBody>
          <a:bodyPr rtlCol="0"/>
          <a:lstStyle>
            <a:lvl1pPr marL="0" indent="0">
              <a:buNone/>
              <a:defRPr lang="ja-JP" sz="1400" baseline="0">
                <a:latin typeface="Meiryo UI" panose="020B0604030504040204" pitchFamily="50" charset="-128"/>
                <a:ea typeface="Meiryo UI" panose="020B0604030504040204" pitchFamily="50" charset="-128"/>
              </a:defRPr>
            </a:lvl1pPr>
            <a:lvl2pPr marL="228600">
              <a:defRPr lang="ja-JP" sz="1400" baseline="0">
                <a:latin typeface="Meiryo UI" panose="020B0604030504040204" pitchFamily="50" charset="-128"/>
                <a:ea typeface="Meiryo UI" panose="020B0604030504040204" pitchFamily="50" charset="-128"/>
              </a:defRPr>
            </a:lvl2pPr>
            <a:lvl3pPr marL="457200">
              <a:defRPr lang="ja-JP" sz="1400" baseline="0">
                <a:latin typeface="Meiryo UI" panose="020B0604030504040204" pitchFamily="50" charset="-128"/>
                <a:ea typeface="Meiryo UI" panose="020B0604030504040204" pitchFamily="50" charset="-128"/>
              </a:defRPr>
            </a:lvl3pPr>
            <a:lvl4pPr marL="685800">
              <a:defRPr lang="ja-JP" sz="1400" baseline="0">
                <a:latin typeface="Meiryo UI" panose="020B0604030504040204" pitchFamily="50" charset="-128"/>
                <a:ea typeface="Meiryo UI" panose="020B0604030504040204" pitchFamily="50" charset="-128"/>
              </a:defRPr>
            </a:lvl4pPr>
            <a:lvl5pPr marL="1143000">
              <a:defRPr lang="ja-JP" sz="1400" baseline="0">
                <a:latin typeface="Meiryo UI" panose="020B0604030504040204" pitchFamily="50" charset="-128"/>
                <a:ea typeface="Meiryo UI" panose="020B0604030504040204" pitchFamily="50" charset="-128"/>
              </a:defRPr>
            </a:lvl5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21" name="テキスト プレースホルダー 20">
            <a:extLst>
              <a:ext uri="{FF2B5EF4-FFF2-40B4-BE49-F238E27FC236}">
                <a16:creationId xmlns:a16="http://schemas.microsoft.com/office/drawing/2014/main" id="{A123542D-139D-45CC-7853-FE3702B4BB1E}"/>
              </a:ext>
            </a:extLst>
          </p:cNvPr>
          <p:cNvSpPr>
            <a:spLocks noGrp="1"/>
          </p:cNvSpPr>
          <p:nvPr>
            <p:ph type="body" sz="quarter" idx="3" hasCustomPrompt="1"/>
          </p:nvPr>
        </p:nvSpPr>
        <p:spPr>
          <a:xfrm>
            <a:off x="6705600" y="2209800"/>
            <a:ext cx="4495744" cy="4648200"/>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solidFill>
            <a:schemeClr val="accent4"/>
          </a:solidFill>
        </p:spPr>
        <p:txBody>
          <a:bodyPr wrap="square" lIns="310896" tIns="365760" rIns="274320" rtlCol="0" anchor="t" anchorCtr="0">
            <a:noAutofit/>
          </a:bodyPr>
          <a:lstStyle>
            <a:lvl1pPr marL="0" indent="0">
              <a:lnSpc>
                <a:spcPts val="2400"/>
              </a:lnSpc>
              <a:buNone/>
              <a:defRPr lang="ja-JP" sz="2000" b="0" i="0" cap="all" spc="200" baseline="0">
                <a:latin typeface="Meiryo UI" panose="020B0604030504040204" pitchFamily="50" charset="-128"/>
                <a:ea typeface="Meiryo UI" panose="020B0604030504040204" pitchFamily="50" charset="-128"/>
                <a:cs typeface="Posterama" panose="020B0504020200020000" pitchFamily="34" charset="0"/>
              </a:defRPr>
            </a:lvl1pPr>
            <a:lvl2pPr marL="457200" indent="0">
              <a:buNone/>
              <a:defRPr lang="ja-JP" sz="2000" b="1"/>
            </a:lvl2pPr>
            <a:lvl3pPr marL="914400" indent="0">
              <a:buNone/>
              <a:defRPr lang="ja-JP" sz="1800" b="1"/>
            </a:lvl3pPr>
            <a:lvl4pPr marL="1371600" indent="0">
              <a:buNone/>
              <a:defRPr lang="ja-JP" sz="1600" b="1"/>
            </a:lvl4pPr>
            <a:lvl5pPr marL="1828800" indent="0">
              <a:buNone/>
              <a:defRPr lang="ja-JP" sz="1600" b="1"/>
            </a:lvl5pPr>
            <a:lvl6pPr marL="2286000" indent="0">
              <a:buNone/>
              <a:defRPr lang="ja-JP" sz="1600" b="1"/>
            </a:lvl6pPr>
            <a:lvl7pPr marL="2743200" indent="0">
              <a:buNone/>
              <a:defRPr lang="ja-JP" sz="1600" b="1"/>
            </a:lvl7pPr>
            <a:lvl8pPr marL="3200400" indent="0">
              <a:buNone/>
              <a:defRPr lang="ja-JP" sz="1600" b="1"/>
            </a:lvl8pPr>
            <a:lvl9pPr marL="3657600" indent="0">
              <a:buNone/>
              <a:defRPr lang="ja-JP" sz="1600" b="1"/>
            </a:lvl9pPr>
          </a:lstStyle>
          <a:p>
            <a:pPr lvl="0" rtl="0"/>
            <a:r>
              <a:rPr lang="ja-JP"/>
              <a:t>クリックしてマスター テキストのスタイルを編集</a:t>
            </a:r>
          </a:p>
        </p:txBody>
      </p:sp>
      <p:sp>
        <p:nvSpPr>
          <p:cNvPr id="6" name="コンテンツ プレースホルダー 5">
            <a:extLst>
              <a:ext uri="{FF2B5EF4-FFF2-40B4-BE49-F238E27FC236}">
                <a16:creationId xmlns:a16="http://schemas.microsoft.com/office/drawing/2014/main" id="{E2E342EE-68BB-484D-98C3-48A7847549D4}"/>
              </a:ext>
            </a:extLst>
          </p:cNvPr>
          <p:cNvSpPr>
            <a:spLocks noGrp="1"/>
          </p:cNvSpPr>
          <p:nvPr>
            <p:ph sz="quarter" idx="4" hasCustomPrompt="1"/>
          </p:nvPr>
        </p:nvSpPr>
        <p:spPr>
          <a:xfrm>
            <a:off x="7013448" y="3630168"/>
            <a:ext cx="3886200" cy="2514600"/>
          </a:xfrm>
        </p:spPr>
        <p:txBody>
          <a:bodyPr rtlCol="0"/>
          <a:lstStyle>
            <a:lvl1pPr marL="0" indent="0">
              <a:buNone/>
              <a:defRPr lang="ja-JP" sz="1400" baseline="0">
                <a:latin typeface="Meiryo UI" panose="020B0604030504040204" pitchFamily="50" charset="-128"/>
                <a:ea typeface="Meiryo UI" panose="020B0604030504040204" pitchFamily="50" charset="-128"/>
              </a:defRPr>
            </a:lvl1pPr>
            <a:lvl2pPr marL="228600">
              <a:defRPr lang="ja-JP" sz="1400" baseline="0">
                <a:latin typeface="Meiryo UI" panose="020B0604030504040204" pitchFamily="50" charset="-128"/>
                <a:ea typeface="Meiryo UI" panose="020B0604030504040204" pitchFamily="50" charset="-128"/>
              </a:defRPr>
            </a:lvl2pPr>
            <a:lvl3pPr marL="457200">
              <a:defRPr lang="ja-JP" sz="1400" baseline="0">
                <a:latin typeface="Meiryo UI" panose="020B0604030504040204" pitchFamily="50" charset="-128"/>
                <a:ea typeface="Meiryo UI" panose="020B0604030504040204" pitchFamily="50" charset="-128"/>
              </a:defRPr>
            </a:lvl3pPr>
            <a:lvl4pPr marL="685800">
              <a:defRPr lang="ja-JP" sz="1400" baseline="0">
                <a:latin typeface="Meiryo UI" panose="020B0604030504040204" pitchFamily="50" charset="-128"/>
                <a:ea typeface="Meiryo UI" panose="020B0604030504040204" pitchFamily="50" charset="-128"/>
              </a:defRPr>
            </a:lvl4pPr>
            <a:lvl5pPr marL="1143000">
              <a:defRPr lang="ja-JP" sz="1400" baseline="0">
                <a:latin typeface="Meiryo UI" panose="020B0604030504040204" pitchFamily="50" charset="-128"/>
                <a:ea typeface="Meiryo UI" panose="020B0604030504040204" pitchFamily="50" charset="-128"/>
              </a:defRPr>
            </a:lvl5pPr>
          </a:lstStyle>
          <a:p>
            <a:pPr lvl="0" rtl="0"/>
            <a:r>
              <a:rPr lang="ja-JP"/>
              <a:t>クリックしてマスター テキストのスタイルを編集</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9" name="スライド番号プレースホルダー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12" name="フッター プレースホルダー 11">
            <a:extLst>
              <a:ext uri="{FF2B5EF4-FFF2-40B4-BE49-F238E27FC236}">
                <a16:creationId xmlns:a16="http://schemas.microsoft.com/office/drawing/2014/main" id="{971F094C-919A-3E78-DE58-27C2B997C940}"/>
              </a:ext>
            </a:extLst>
          </p:cNvPr>
          <p:cNvSpPr>
            <a:spLocks noGrp="1"/>
          </p:cNvSpPr>
          <p:nvPr>
            <p:ph type="ftr" sz="quarter" idx="12"/>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17" name="長方形 16">
            <a:extLst>
              <a:ext uri="{FF2B5EF4-FFF2-40B4-BE49-F238E27FC236}">
                <a16:creationId xmlns:a16="http://schemas.microsoft.com/office/drawing/2014/main" id="{D5896335-CC4F-4D72-23F0-F7FBFA640021}"/>
              </a:ext>
            </a:extLst>
          </p:cNvPr>
          <p:cNvSpPr/>
          <p:nvPr userDrawn="1"/>
        </p:nvSpPr>
        <p:spPr>
          <a:xfrm>
            <a:off x="1295400" y="1492377"/>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460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比較 x3">
    <p:spTree>
      <p:nvGrpSpPr>
        <p:cNvPr id="1" name=""/>
        <p:cNvGrpSpPr/>
        <p:nvPr/>
      </p:nvGrpSpPr>
      <p:grpSpPr>
        <a:xfrm>
          <a:off x="0" y="0"/>
          <a:ext cx="0" cy="0"/>
          <a:chOff x="0" y="0"/>
          <a:chExt cx="0" cy="0"/>
        </a:xfrm>
      </p:grpSpPr>
      <p:sp>
        <p:nvSpPr>
          <p:cNvPr id="3" name="長方形 2">
            <a:extLst>
              <a:ext uri="{FF2B5EF4-FFF2-40B4-BE49-F238E27FC236}">
                <a16:creationId xmlns:a16="http://schemas.microsoft.com/office/drawing/2014/main" id="{1B9EF4E7-F4EF-FFCD-9B0C-961E519F6DDD}"/>
              </a:ext>
            </a:extLst>
          </p:cNvPr>
          <p:cNvSpPr/>
          <p:nvPr userDrawn="1"/>
        </p:nvSpPr>
        <p:spPr>
          <a:xfrm>
            <a:off x="5791200" y="0"/>
            <a:ext cx="6400800"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5A0D1FF5-7EF8-4250-A259-43050ABBD3B6}"/>
              </a:ext>
            </a:extLst>
          </p:cNvPr>
          <p:cNvSpPr>
            <a:spLocks noGrp="1"/>
          </p:cNvSpPr>
          <p:nvPr>
            <p:ph type="title"/>
          </p:nvPr>
        </p:nvSpPr>
        <p:spPr>
          <a:xfrm>
            <a:off x="1298448" y="4014216"/>
            <a:ext cx="4160520" cy="1828800"/>
          </a:xfrm>
        </p:spPr>
        <p:txBody>
          <a:bodyPr rtlCol="0" anchor="b" anchorCtr="0"/>
          <a:lstStyle>
            <a:defPPr>
              <a:defRPr lang="ja-JP"/>
            </a:defPPr>
            <a:lvl1pPr>
              <a:defRPr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18" name="テキスト プレースホルダー 17">
            <a:extLst>
              <a:ext uri="{FF2B5EF4-FFF2-40B4-BE49-F238E27FC236}">
                <a16:creationId xmlns:a16="http://schemas.microsoft.com/office/drawing/2014/main" id="{CCA7A15A-B484-E46E-FF4D-179F31F1777F}"/>
              </a:ext>
            </a:extLst>
          </p:cNvPr>
          <p:cNvSpPr>
            <a:spLocks noGrp="1"/>
          </p:cNvSpPr>
          <p:nvPr>
            <p:ph type="body" idx="1" hasCustomPrompt="1"/>
          </p:nvPr>
        </p:nvSpPr>
        <p:spPr>
          <a:xfrm>
            <a:off x="7498080" y="621792"/>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rtlCol="0" anchor="b">
            <a:noAutofit/>
          </a:bodyPr>
          <a:lstStyle>
            <a:lvl1pPr marL="0" indent="0">
              <a:lnSpc>
                <a:spcPts val="1720"/>
              </a:lnSpc>
              <a:buNone/>
              <a:defRPr lang="ja-JP" sz="2000" b="0" i="0" cap="all" spc="200" baseline="0">
                <a:latin typeface="Meiryo UI" panose="020B0604030504040204" pitchFamily="50" charset="-128"/>
                <a:ea typeface="Meiryo UI" panose="020B0604030504040204" pitchFamily="50" charset="-128"/>
                <a:cs typeface="Posterama" panose="020B0504020200020000" pitchFamily="34" charset="0"/>
              </a:defRPr>
            </a:lvl1pPr>
            <a:lvl2pPr marL="457200" indent="0">
              <a:buNone/>
              <a:defRPr lang="ja-JP" sz="2000" b="1"/>
            </a:lvl2pPr>
            <a:lvl3pPr marL="914400" indent="0">
              <a:buNone/>
              <a:defRPr lang="ja-JP" sz="1800" b="1"/>
            </a:lvl3pPr>
            <a:lvl4pPr marL="1371600" indent="0">
              <a:buNone/>
              <a:defRPr lang="ja-JP" sz="1600" b="1"/>
            </a:lvl4pPr>
            <a:lvl5pPr marL="1828800" indent="0">
              <a:buNone/>
              <a:defRPr lang="ja-JP" sz="1600" b="1"/>
            </a:lvl5pPr>
            <a:lvl6pPr marL="2286000" indent="0">
              <a:buNone/>
              <a:defRPr lang="ja-JP" sz="1600" b="1"/>
            </a:lvl6pPr>
            <a:lvl7pPr marL="2743200" indent="0">
              <a:buNone/>
              <a:defRPr lang="ja-JP" sz="1600" b="1"/>
            </a:lvl7pPr>
            <a:lvl8pPr marL="3200400" indent="0">
              <a:buNone/>
              <a:defRPr lang="ja-JP" sz="1600" b="1"/>
            </a:lvl8pPr>
            <a:lvl9pPr marL="3657600" indent="0">
              <a:buNone/>
              <a:defRPr lang="ja-JP" sz="1600" b="1"/>
            </a:lvl9pPr>
          </a:lstStyle>
          <a:p>
            <a:pPr lvl="0" rtl="0"/>
            <a:r>
              <a:rPr lang="ja-JP" dirty="0"/>
              <a:t>クリックしてマスター テキストのスタイルを編集</a:t>
            </a:r>
          </a:p>
        </p:txBody>
      </p:sp>
      <p:sp>
        <p:nvSpPr>
          <p:cNvPr id="4" name="コンテンツ プレースホルダー 3">
            <a:extLst>
              <a:ext uri="{FF2B5EF4-FFF2-40B4-BE49-F238E27FC236}">
                <a16:creationId xmlns:a16="http://schemas.microsoft.com/office/drawing/2014/main" id="{C752CCA9-53A3-4DA5-AD45-C2A2C12A3A6A}"/>
              </a:ext>
            </a:extLst>
          </p:cNvPr>
          <p:cNvSpPr>
            <a:spLocks noGrp="1"/>
          </p:cNvSpPr>
          <p:nvPr>
            <p:ph sz="half" idx="2" hasCustomPrompt="1"/>
          </p:nvPr>
        </p:nvSpPr>
        <p:spPr>
          <a:xfrm>
            <a:off x="7498080" y="1069848"/>
            <a:ext cx="3886200" cy="1527048"/>
          </a:xfrm>
        </p:spPr>
        <p:txBody>
          <a:bodyPr rtlCol="0"/>
          <a:lstStyle>
            <a:lvl1pPr marL="0" indent="0">
              <a:lnSpc>
                <a:spcPct val="100000"/>
              </a:lnSpc>
              <a:buNone/>
              <a:defRPr lang="ja-JP" sz="1400" baseline="0">
                <a:latin typeface="Meiryo UI" panose="020B0604030504040204" pitchFamily="50" charset="-128"/>
                <a:ea typeface="Meiryo UI" panose="020B0604030504040204" pitchFamily="50" charset="-128"/>
              </a:defRPr>
            </a:lvl1pPr>
            <a:lvl2pPr marL="228600">
              <a:lnSpc>
                <a:spcPct val="100000"/>
              </a:lnSpc>
              <a:defRPr lang="ja-JP" sz="1400" baseline="0">
                <a:latin typeface="Meiryo UI" panose="020B0604030504040204" pitchFamily="50" charset="-128"/>
                <a:ea typeface="Meiryo UI" panose="020B0604030504040204" pitchFamily="50" charset="-128"/>
              </a:defRPr>
            </a:lvl2pPr>
            <a:lvl3pPr marL="457200">
              <a:lnSpc>
                <a:spcPct val="100000"/>
              </a:lnSpc>
              <a:defRPr lang="ja-JP" sz="1400" baseline="0">
                <a:latin typeface="Meiryo UI" panose="020B0604030504040204" pitchFamily="50" charset="-128"/>
                <a:ea typeface="Meiryo UI" panose="020B0604030504040204" pitchFamily="50" charset="-128"/>
              </a:defRPr>
            </a:lvl3pPr>
            <a:lvl4pPr marL="685800">
              <a:lnSpc>
                <a:spcPct val="100000"/>
              </a:lnSpc>
              <a:defRPr lang="ja-JP" sz="1400" baseline="0">
                <a:latin typeface="Meiryo UI" panose="020B0604030504040204" pitchFamily="50" charset="-128"/>
                <a:ea typeface="Meiryo UI" panose="020B0604030504040204" pitchFamily="50" charset="-128"/>
              </a:defRPr>
            </a:lvl4pPr>
            <a:lvl5pPr marL="1143000">
              <a:lnSpc>
                <a:spcPct val="100000"/>
              </a:lnSpc>
              <a:defRPr lang="ja-JP" sz="1400" baseline="0">
                <a:latin typeface="Meiryo UI" panose="020B0604030504040204" pitchFamily="50" charset="-128"/>
                <a:ea typeface="Meiryo UI" panose="020B0604030504040204" pitchFamily="50" charset="-128"/>
              </a:defRPr>
            </a:lvl5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21" name="テキスト プレースホルダー 20">
            <a:extLst>
              <a:ext uri="{FF2B5EF4-FFF2-40B4-BE49-F238E27FC236}">
                <a16:creationId xmlns:a16="http://schemas.microsoft.com/office/drawing/2014/main" id="{A123542D-139D-45CC-7853-FE3702B4BB1E}"/>
              </a:ext>
            </a:extLst>
          </p:cNvPr>
          <p:cNvSpPr>
            <a:spLocks noGrp="1"/>
          </p:cNvSpPr>
          <p:nvPr>
            <p:ph type="body" sz="quarter" idx="3" hasCustomPrompt="1"/>
          </p:nvPr>
        </p:nvSpPr>
        <p:spPr>
          <a:xfrm>
            <a:off x="7498080" y="3172968"/>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rtlCol="0" anchor="b" anchorCtr="0">
            <a:noAutofit/>
          </a:bodyPr>
          <a:lstStyle>
            <a:lvl1pPr marL="0" indent="0">
              <a:lnSpc>
                <a:spcPts val="1720"/>
              </a:lnSpc>
              <a:buNone/>
              <a:defRPr lang="ja-JP" sz="2000" b="0" i="0" cap="all" spc="200" baseline="0">
                <a:latin typeface="Meiryo UI" panose="020B0604030504040204" pitchFamily="50" charset="-128"/>
                <a:ea typeface="Meiryo UI" panose="020B0604030504040204" pitchFamily="50" charset="-128"/>
                <a:cs typeface="Posterama" panose="020B0504020200020000" pitchFamily="34" charset="0"/>
              </a:defRPr>
            </a:lvl1pPr>
            <a:lvl2pPr marL="457200" indent="0">
              <a:buNone/>
              <a:defRPr lang="ja-JP" sz="2000" b="1"/>
            </a:lvl2pPr>
            <a:lvl3pPr marL="914400" indent="0">
              <a:buNone/>
              <a:defRPr lang="ja-JP" sz="1800" b="1"/>
            </a:lvl3pPr>
            <a:lvl4pPr marL="1371600" indent="0">
              <a:buNone/>
              <a:defRPr lang="ja-JP" sz="1600" b="1"/>
            </a:lvl4pPr>
            <a:lvl5pPr marL="1828800" indent="0">
              <a:buNone/>
              <a:defRPr lang="ja-JP" sz="1600" b="1"/>
            </a:lvl5pPr>
            <a:lvl6pPr marL="2286000" indent="0">
              <a:buNone/>
              <a:defRPr lang="ja-JP" sz="1600" b="1"/>
            </a:lvl6pPr>
            <a:lvl7pPr marL="2743200" indent="0">
              <a:buNone/>
              <a:defRPr lang="ja-JP" sz="1600" b="1"/>
            </a:lvl7pPr>
            <a:lvl8pPr marL="3200400" indent="0">
              <a:buNone/>
              <a:defRPr lang="ja-JP" sz="1600" b="1"/>
            </a:lvl8pPr>
            <a:lvl9pPr marL="3657600" indent="0">
              <a:buNone/>
              <a:defRPr lang="ja-JP" sz="1600" b="1"/>
            </a:lvl9pPr>
          </a:lstStyle>
          <a:p>
            <a:pPr lvl="0" rtl="0"/>
            <a:r>
              <a:rPr lang="ja-JP" dirty="0"/>
              <a:t>クリックしてマスター テキストのスタイルを編集</a:t>
            </a:r>
          </a:p>
        </p:txBody>
      </p:sp>
      <p:sp>
        <p:nvSpPr>
          <p:cNvPr id="6" name="コンテンツ プレースホルダー 5">
            <a:extLst>
              <a:ext uri="{FF2B5EF4-FFF2-40B4-BE49-F238E27FC236}">
                <a16:creationId xmlns:a16="http://schemas.microsoft.com/office/drawing/2014/main" id="{E2E342EE-68BB-484D-98C3-48A7847549D4}"/>
              </a:ext>
            </a:extLst>
          </p:cNvPr>
          <p:cNvSpPr>
            <a:spLocks noGrp="1"/>
          </p:cNvSpPr>
          <p:nvPr>
            <p:ph sz="quarter" idx="4" hasCustomPrompt="1"/>
          </p:nvPr>
        </p:nvSpPr>
        <p:spPr>
          <a:xfrm>
            <a:off x="7498080" y="3621024"/>
            <a:ext cx="3886200" cy="1179576"/>
          </a:xfrm>
        </p:spPr>
        <p:txBody>
          <a:bodyPr rtlCol="0"/>
          <a:lstStyle>
            <a:lvl1pPr marL="0" indent="0">
              <a:lnSpc>
                <a:spcPct val="100000"/>
              </a:lnSpc>
              <a:buNone/>
              <a:defRPr lang="ja-JP" sz="1400" baseline="0">
                <a:latin typeface="Meiryo UI" panose="020B0604030504040204" pitchFamily="50" charset="-128"/>
                <a:ea typeface="Meiryo UI" panose="020B0604030504040204" pitchFamily="50" charset="-128"/>
              </a:defRPr>
            </a:lvl1pPr>
            <a:lvl2pPr marL="228600">
              <a:lnSpc>
                <a:spcPct val="100000"/>
              </a:lnSpc>
              <a:defRPr lang="ja-JP" sz="1400" baseline="0">
                <a:latin typeface="Meiryo UI" panose="020B0604030504040204" pitchFamily="50" charset="-128"/>
                <a:ea typeface="Meiryo UI" panose="020B0604030504040204" pitchFamily="50" charset="-128"/>
              </a:defRPr>
            </a:lvl2pPr>
            <a:lvl3pPr marL="457200">
              <a:lnSpc>
                <a:spcPct val="100000"/>
              </a:lnSpc>
              <a:defRPr lang="ja-JP" sz="1400" baseline="0">
                <a:latin typeface="Meiryo UI" panose="020B0604030504040204" pitchFamily="50" charset="-128"/>
                <a:ea typeface="Meiryo UI" panose="020B0604030504040204" pitchFamily="50" charset="-128"/>
              </a:defRPr>
            </a:lvl3pPr>
            <a:lvl4pPr marL="685800">
              <a:lnSpc>
                <a:spcPct val="100000"/>
              </a:lnSpc>
              <a:defRPr lang="ja-JP" sz="1400" baseline="0">
                <a:latin typeface="Meiryo UI" panose="020B0604030504040204" pitchFamily="50" charset="-128"/>
                <a:ea typeface="Meiryo UI" panose="020B0604030504040204" pitchFamily="50" charset="-128"/>
              </a:defRPr>
            </a:lvl4pPr>
            <a:lvl5pPr marL="1143000">
              <a:lnSpc>
                <a:spcPct val="100000"/>
              </a:lnSpc>
              <a:defRPr lang="ja-JP" sz="1400" baseline="0">
                <a:latin typeface="Meiryo UI" panose="020B0604030504040204" pitchFamily="50" charset="-128"/>
                <a:ea typeface="Meiryo UI" panose="020B0604030504040204" pitchFamily="50" charset="-128"/>
              </a:defRPr>
            </a:lvl5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9" name="スライド番号プレースホルダー 8">
            <a:extLst>
              <a:ext uri="{FF2B5EF4-FFF2-40B4-BE49-F238E27FC236}">
                <a16:creationId xmlns:a16="http://schemas.microsoft.com/office/drawing/2014/main" id="{0659A9D2-C6ED-A99E-6041-56B568841809}"/>
              </a:ext>
            </a:extLst>
          </p:cNvPr>
          <p:cNvSpPr>
            <a:spLocks noGrp="1"/>
          </p:cNvSpPr>
          <p:nvPr>
            <p:ph type="sldNum"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12" name="フッター プレースホルダー 11">
            <a:extLst>
              <a:ext uri="{FF2B5EF4-FFF2-40B4-BE49-F238E27FC236}">
                <a16:creationId xmlns:a16="http://schemas.microsoft.com/office/drawing/2014/main" id="{971F094C-919A-3E78-DE58-27C2B997C940}"/>
              </a:ext>
            </a:extLst>
          </p:cNvPr>
          <p:cNvSpPr>
            <a:spLocks noGrp="1"/>
          </p:cNvSpPr>
          <p:nvPr>
            <p:ph type="ftr" sz="quarter" idx="12"/>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5" name="図プレースホルダー 6">
            <a:extLst>
              <a:ext uri="{FF2B5EF4-FFF2-40B4-BE49-F238E27FC236}">
                <a16:creationId xmlns:a16="http://schemas.microsoft.com/office/drawing/2014/main" id="{AD6DBECB-0E53-C186-A485-96A8FC1252C7}"/>
              </a:ext>
            </a:extLst>
          </p:cNvPr>
          <p:cNvSpPr>
            <a:spLocks noGrp="1"/>
          </p:cNvSpPr>
          <p:nvPr>
            <p:ph type="pic" sz="quarter" idx="14"/>
          </p:nvPr>
        </p:nvSpPr>
        <p:spPr>
          <a:xfrm>
            <a:off x="1298448" y="612648"/>
            <a:ext cx="3200400" cy="3200400"/>
          </a:xfrm>
          <a:prstGeom prst="ellipse">
            <a:avLst/>
          </a:prstGeom>
          <a:noFill/>
        </p:spPr>
        <p:txBody>
          <a:bodyPr rtlCol="0" anchor="ctr"/>
          <a:lstStyle>
            <a:lvl1pPr marL="0" indent="0" algn="ctr">
              <a:buNone/>
              <a:defRPr lang="ja-JP"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7" name="テキスト プレースホルダー 20">
            <a:extLst>
              <a:ext uri="{FF2B5EF4-FFF2-40B4-BE49-F238E27FC236}">
                <a16:creationId xmlns:a16="http://schemas.microsoft.com/office/drawing/2014/main" id="{F0B28D44-29B3-3396-973D-82E361161253}"/>
              </a:ext>
            </a:extLst>
          </p:cNvPr>
          <p:cNvSpPr>
            <a:spLocks noGrp="1"/>
          </p:cNvSpPr>
          <p:nvPr>
            <p:ph type="body" sz="quarter" idx="15" hasCustomPrompt="1"/>
          </p:nvPr>
        </p:nvSpPr>
        <p:spPr>
          <a:xfrm>
            <a:off x="7498080" y="5129784"/>
            <a:ext cx="4114800" cy="347472"/>
          </a:xfrm>
          <a:custGeom>
            <a:avLst/>
            <a:gdLst>
              <a:gd name="connsiteX0" fmla="*/ 0 w 4495744"/>
              <a:gd name="connsiteY0" fmla="*/ 0 h 4648200"/>
              <a:gd name="connsiteX1" fmla="*/ 4495744 w 4495744"/>
              <a:gd name="connsiteY1" fmla="*/ 0 h 4648200"/>
              <a:gd name="connsiteX2" fmla="*/ 4495744 w 4495744"/>
              <a:gd name="connsiteY2" fmla="*/ 4648200 h 4648200"/>
              <a:gd name="connsiteX3" fmla="*/ 0 w 4495744"/>
              <a:gd name="connsiteY3" fmla="*/ 4648200 h 4648200"/>
            </a:gdLst>
            <a:ahLst/>
            <a:cxnLst>
              <a:cxn ang="0">
                <a:pos x="connsiteX0" y="connsiteY0"/>
              </a:cxn>
              <a:cxn ang="0">
                <a:pos x="connsiteX1" y="connsiteY1"/>
              </a:cxn>
              <a:cxn ang="0">
                <a:pos x="connsiteX2" y="connsiteY2"/>
              </a:cxn>
              <a:cxn ang="0">
                <a:pos x="connsiteX3" y="connsiteY3"/>
              </a:cxn>
            </a:cxnLst>
            <a:rect l="l" t="t" r="r" b="b"/>
            <a:pathLst>
              <a:path w="4495744" h="4648200">
                <a:moveTo>
                  <a:pt x="0" y="0"/>
                </a:moveTo>
                <a:lnTo>
                  <a:pt x="4495744" y="0"/>
                </a:lnTo>
                <a:lnTo>
                  <a:pt x="4495744" y="4648200"/>
                </a:lnTo>
                <a:lnTo>
                  <a:pt x="0" y="4648200"/>
                </a:lnTo>
                <a:close/>
              </a:path>
            </a:pathLst>
          </a:custGeom>
          <a:noFill/>
        </p:spPr>
        <p:txBody>
          <a:bodyPr wrap="square" lIns="0" tIns="0" rIns="0" rtlCol="0" anchor="b" anchorCtr="0">
            <a:noAutofit/>
          </a:bodyPr>
          <a:lstStyle>
            <a:lvl1pPr marL="0" indent="0">
              <a:lnSpc>
                <a:spcPts val="1720"/>
              </a:lnSpc>
              <a:buNone/>
              <a:defRPr lang="ja-JP" sz="2000" b="0" i="0" cap="all" spc="200" baseline="0">
                <a:latin typeface="Meiryo UI" panose="020B0604030504040204" pitchFamily="50" charset="-128"/>
                <a:ea typeface="Meiryo UI" panose="020B0604030504040204" pitchFamily="50" charset="-128"/>
                <a:cs typeface="Posterama" panose="020B0504020200020000" pitchFamily="34" charset="0"/>
              </a:defRPr>
            </a:lvl1pPr>
            <a:lvl2pPr marL="457200" indent="0">
              <a:buNone/>
              <a:defRPr lang="ja-JP" sz="2000" b="1"/>
            </a:lvl2pPr>
            <a:lvl3pPr marL="914400" indent="0">
              <a:buNone/>
              <a:defRPr lang="ja-JP" sz="1800" b="1"/>
            </a:lvl3pPr>
            <a:lvl4pPr marL="1371600" indent="0">
              <a:buNone/>
              <a:defRPr lang="ja-JP" sz="1600" b="1"/>
            </a:lvl4pPr>
            <a:lvl5pPr marL="1828800" indent="0">
              <a:buNone/>
              <a:defRPr lang="ja-JP" sz="1600" b="1"/>
            </a:lvl5pPr>
            <a:lvl6pPr marL="2286000" indent="0">
              <a:buNone/>
              <a:defRPr lang="ja-JP" sz="1600" b="1"/>
            </a:lvl6pPr>
            <a:lvl7pPr marL="2743200" indent="0">
              <a:buNone/>
              <a:defRPr lang="ja-JP" sz="1600" b="1"/>
            </a:lvl7pPr>
            <a:lvl8pPr marL="3200400" indent="0">
              <a:buNone/>
              <a:defRPr lang="ja-JP" sz="1600" b="1"/>
            </a:lvl8pPr>
            <a:lvl9pPr marL="3657600" indent="0">
              <a:buNone/>
              <a:defRPr lang="ja-JP" sz="1600" b="1"/>
            </a:lvl9pPr>
          </a:lstStyle>
          <a:p>
            <a:pPr lvl="0" rtl="0"/>
            <a:r>
              <a:rPr lang="ja-JP"/>
              <a:t>クリックしてマスター テキストのスタイルを編集</a:t>
            </a:r>
          </a:p>
        </p:txBody>
      </p:sp>
      <p:sp>
        <p:nvSpPr>
          <p:cNvPr id="8" name="コンテンツ プレースホルダー 5">
            <a:extLst>
              <a:ext uri="{FF2B5EF4-FFF2-40B4-BE49-F238E27FC236}">
                <a16:creationId xmlns:a16="http://schemas.microsoft.com/office/drawing/2014/main" id="{C06156AC-1153-3958-CFE6-6CDCC21C38A9}"/>
              </a:ext>
            </a:extLst>
          </p:cNvPr>
          <p:cNvSpPr>
            <a:spLocks noGrp="1"/>
          </p:cNvSpPr>
          <p:nvPr>
            <p:ph sz="quarter" idx="16" hasCustomPrompt="1"/>
          </p:nvPr>
        </p:nvSpPr>
        <p:spPr>
          <a:xfrm>
            <a:off x="7498080" y="5568696"/>
            <a:ext cx="3886200" cy="905256"/>
          </a:xfrm>
        </p:spPr>
        <p:txBody>
          <a:bodyPr rtlCol="0"/>
          <a:lstStyle>
            <a:lvl1pPr marL="0" indent="0">
              <a:lnSpc>
                <a:spcPct val="100000"/>
              </a:lnSpc>
              <a:buNone/>
              <a:defRPr lang="ja-JP" sz="1400" baseline="0">
                <a:latin typeface="Meiryo UI" panose="020B0604030504040204" pitchFamily="50" charset="-128"/>
                <a:ea typeface="Meiryo UI" panose="020B0604030504040204" pitchFamily="50" charset="-128"/>
              </a:defRPr>
            </a:lvl1pPr>
            <a:lvl2pPr marL="228600">
              <a:lnSpc>
                <a:spcPct val="100000"/>
              </a:lnSpc>
              <a:defRPr lang="ja-JP" sz="1400" baseline="0">
                <a:latin typeface="Meiryo UI" panose="020B0604030504040204" pitchFamily="50" charset="-128"/>
                <a:ea typeface="Meiryo UI" panose="020B0604030504040204" pitchFamily="50" charset="-128"/>
              </a:defRPr>
            </a:lvl2pPr>
            <a:lvl3pPr marL="457200">
              <a:lnSpc>
                <a:spcPct val="100000"/>
              </a:lnSpc>
              <a:defRPr lang="ja-JP" sz="1400" baseline="0">
                <a:latin typeface="Meiryo UI" panose="020B0604030504040204" pitchFamily="50" charset="-128"/>
                <a:ea typeface="Meiryo UI" panose="020B0604030504040204" pitchFamily="50" charset="-128"/>
              </a:defRPr>
            </a:lvl3pPr>
            <a:lvl4pPr marL="685800">
              <a:lnSpc>
                <a:spcPct val="100000"/>
              </a:lnSpc>
              <a:defRPr lang="ja-JP" sz="1400" baseline="0">
                <a:latin typeface="Meiryo UI" panose="020B0604030504040204" pitchFamily="50" charset="-128"/>
                <a:ea typeface="Meiryo UI" panose="020B0604030504040204" pitchFamily="50" charset="-128"/>
              </a:defRPr>
            </a:lvl4pPr>
            <a:lvl5pPr marL="1143000">
              <a:lnSpc>
                <a:spcPct val="100000"/>
              </a:lnSpc>
              <a:defRPr lang="ja-JP" sz="1400" baseline="0">
                <a:latin typeface="Meiryo UI" panose="020B0604030504040204" pitchFamily="50" charset="-128"/>
                <a:ea typeface="Meiryo UI" panose="020B0604030504040204" pitchFamily="50" charset="-128"/>
              </a:defRPr>
            </a:lvl5pPr>
          </a:lstStyle>
          <a:p>
            <a:pPr lvl="0" rtl="0"/>
            <a:r>
              <a:rPr lang="ja-JP"/>
              <a:t>クリックしてマスター テキストのスタイルを編集</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11" name="図プレースホルダー 10">
            <a:extLst>
              <a:ext uri="{FF2B5EF4-FFF2-40B4-BE49-F238E27FC236}">
                <a16:creationId xmlns:a16="http://schemas.microsoft.com/office/drawing/2014/main" id="{A4CE90CA-176B-1E45-FECF-0290B1DCF55C}"/>
              </a:ext>
            </a:extLst>
          </p:cNvPr>
          <p:cNvSpPr>
            <a:spLocks noGrp="1"/>
          </p:cNvSpPr>
          <p:nvPr>
            <p:ph type="pic" sz="quarter" idx="17"/>
          </p:nvPr>
        </p:nvSpPr>
        <p:spPr>
          <a:xfrm>
            <a:off x="6245352" y="704088"/>
            <a:ext cx="914400" cy="914400"/>
          </a:xfrm>
        </p:spPr>
        <p:txBody>
          <a:bodyPr rtlCol="0" anchor="ctr"/>
          <a:lstStyle>
            <a:lvl1pPr marL="0" indent="0" algn="ctr">
              <a:buNone/>
              <a:defRPr lang="ja-JP" sz="9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13" name="図プレースホルダー 10">
            <a:extLst>
              <a:ext uri="{FF2B5EF4-FFF2-40B4-BE49-F238E27FC236}">
                <a16:creationId xmlns:a16="http://schemas.microsoft.com/office/drawing/2014/main" id="{365BC287-99EE-D6FA-48B9-1E6FFE9357EA}"/>
              </a:ext>
            </a:extLst>
          </p:cNvPr>
          <p:cNvSpPr>
            <a:spLocks noGrp="1"/>
          </p:cNvSpPr>
          <p:nvPr>
            <p:ph type="pic" sz="quarter" idx="18"/>
          </p:nvPr>
        </p:nvSpPr>
        <p:spPr>
          <a:xfrm>
            <a:off x="6245352" y="3273552"/>
            <a:ext cx="914400" cy="914400"/>
          </a:xfrm>
        </p:spPr>
        <p:txBody>
          <a:bodyPr rtlCol="0" anchor="ctr"/>
          <a:lstStyle>
            <a:lvl1pPr marL="0" indent="0" algn="ctr">
              <a:buNone/>
              <a:defRPr lang="ja-JP" sz="9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14" name="図プレースホルダー 10">
            <a:extLst>
              <a:ext uri="{FF2B5EF4-FFF2-40B4-BE49-F238E27FC236}">
                <a16:creationId xmlns:a16="http://schemas.microsoft.com/office/drawing/2014/main" id="{ECE7A377-A1E6-77DF-79F9-F251BD757741}"/>
              </a:ext>
            </a:extLst>
          </p:cNvPr>
          <p:cNvSpPr>
            <a:spLocks noGrp="1"/>
          </p:cNvSpPr>
          <p:nvPr>
            <p:ph type="pic" sz="quarter" idx="19"/>
          </p:nvPr>
        </p:nvSpPr>
        <p:spPr>
          <a:xfrm>
            <a:off x="6245352" y="5166360"/>
            <a:ext cx="914400" cy="914400"/>
          </a:xfrm>
        </p:spPr>
        <p:txBody>
          <a:bodyPr rtlCol="0" anchor="ctr"/>
          <a:lstStyle>
            <a:lvl1pPr marL="0" indent="0" algn="ctr">
              <a:buNone/>
              <a:defRPr lang="ja-JP" sz="9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cxnSp>
        <p:nvCxnSpPr>
          <p:cNvPr id="15" name="直線​​コネクタ(S) 14">
            <a:extLst>
              <a:ext uri="{FF2B5EF4-FFF2-40B4-BE49-F238E27FC236}">
                <a16:creationId xmlns:a16="http://schemas.microsoft.com/office/drawing/2014/main" id="{52D976B1-BEF2-CB69-E97E-A6DAD1F04689}"/>
              </a:ext>
            </a:extLst>
          </p:cNvPr>
          <p:cNvCxnSpPr>
            <a:cxnSpLocks/>
          </p:cNvCxnSpPr>
          <p:nvPr userDrawn="1"/>
        </p:nvCxnSpPr>
        <p:spPr>
          <a:xfrm>
            <a:off x="1298448" y="6111876"/>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3116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概要">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9358819-7D9B-11CB-DBC5-CC8BC5C076D2}"/>
              </a:ext>
            </a:extLst>
          </p:cNvPr>
          <p:cNvSpPr>
            <a:spLocks noGrp="1"/>
          </p:cNvSpPr>
          <p:nvPr>
            <p:ph type="sldNum" sz="quarter" idx="10"/>
          </p:nvPr>
        </p:nvSpPr>
        <p:spPr/>
        <p:txBody>
          <a:bodyPr rtlCol="0"/>
          <a:lstStyle>
            <a:defPPr>
              <a:defRPr lang="ja-JP"/>
            </a:defPPr>
          </a:lstStyle>
          <a:p>
            <a:pPr rtl="0"/>
            <a:fld id="{75DF2D63-3FF5-D547-96B9-BE9CCD1ABA58}" type="slidenum">
              <a:rPr lang="ja-JP" smtClean="0"/>
              <a:pPr/>
              <a:t>‹#›</a:t>
            </a:fld>
            <a:endParaRPr lang="ja-JP" dirty="0"/>
          </a:p>
        </p:txBody>
      </p:sp>
      <p:sp>
        <p:nvSpPr>
          <p:cNvPr id="4" name="フッター プレースホルダー 3">
            <a:extLst>
              <a:ext uri="{FF2B5EF4-FFF2-40B4-BE49-F238E27FC236}">
                <a16:creationId xmlns:a16="http://schemas.microsoft.com/office/drawing/2014/main" id="{B2EB2EEB-FE70-98B2-9437-0E1E91F929E8}"/>
              </a:ext>
            </a:extLst>
          </p:cNvPr>
          <p:cNvSpPr>
            <a:spLocks noGrp="1"/>
          </p:cNvSpPr>
          <p:nvPr>
            <p:ph type="ftr" sz="quarter" idx="11"/>
          </p:nvPr>
        </p:nvSpPr>
        <p:spPr/>
        <p:txBody>
          <a:bodyPr rtlCol="0"/>
          <a:lstStyle>
            <a:defPPr>
              <a:defRPr lang="ja-JP"/>
            </a:defPPr>
          </a:lstStyle>
          <a:p>
            <a:pPr rtl="0"/>
            <a:r>
              <a:rPr lang="ja-JP" dirty="0"/>
              <a:t>プレゼンテーションのタイトル</a:t>
            </a:r>
          </a:p>
        </p:txBody>
      </p:sp>
      <p:cxnSp>
        <p:nvCxnSpPr>
          <p:cNvPr id="5" name="直線​​コネクタ(S) 4">
            <a:extLst>
              <a:ext uri="{FF2B5EF4-FFF2-40B4-BE49-F238E27FC236}">
                <a16:creationId xmlns:a16="http://schemas.microsoft.com/office/drawing/2014/main" id="{DFAA902D-BDC9-E5AF-D40D-7B8DE616EBE0}"/>
              </a:ext>
            </a:extLst>
          </p:cNvPr>
          <p:cNvCxnSpPr>
            <a:cxnSpLocks/>
          </p:cNvCxnSpPr>
          <p:nvPr userDrawn="1"/>
        </p:nvCxnSpPr>
        <p:spPr>
          <a:xfrm>
            <a:off x="5890260" y="153619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テキスト プレースホルダー 7">
            <a:extLst>
              <a:ext uri="{FF2B5EF4-FFF2-40B4-BE49-F238E27FC236}">
                <a16:creationId xmlns:a16="http://schemas.microsoft.com/office/drawing/2014/main" id="{92A4017E-4CAA-8499-38AE-3A3306A7EB26}"/>
              </a:ext>
            </a:extLst>
          </p:cNvPr>
          <p:cNvSpPr>
            <a:spLocks noGrp="1"/>
          </p:cNvSpPr>
          <p:nvPr>
            <p:ph type="body" sz="quarter" idx="12"/>
          </p:nvPr>
        </p:nvSpPr>
        <p:spPr>
          <a:xfrm>
            <a:off x="2834640" y="2057400"/>
            <a:ext cx="6519672" cy="2971800"/>
          </a:xfrm>
          <a:solidFill>
            <a:schemeClr val="accent4"/>
          </a:solidFill>
        </p:spPr>
        <p:txBody>
          <a:bodyPr lIns="576072" tIns="228600" rIns="576072" bIns="228600" rtlCol="0" anchor="ctr"/>
          <a:lstStyle>
            <a:lvl1pPr marL="0" indent="0" algn="ctr">
              <a:lnSpc>
                <a:spcPts val="2460"/>
              </a:lnSpc>
              <a:buNone/>
              <a:defRPr lang="ja-JP" sz="2000"/>
            </a:lvl1pPr>
          </a:lstStyle>
          <a:p>
            <a:pPr lvl="0" rtl="0"/>
            <a:r>
              <a:rPr lang="ja-JP" altLang="en-US"/>
              <a:t>マスター テキストの書式設定</a:t>
            </a:r>
          </a:p>
        </p:txBody>
      </p:sp>
      <p:sp>
        <p:nvSpPr>
          <p:cNvPr id="11" name="図プレースホルダー 10">
            <a:extLst>
              <a:ext uri="{FF2B5EF4-FFF2-40B4-BE49-F238E27FC236}">
                <a16:creationId xmlns:a16="http://schemas.microsoft.com/office/drawing/2014/main" id="{E9103CB5-F9EF-D6DA-A5D4-DCCAEBEBE615}"/>
              </a:ext>
            </a:extLst>
          </p:cNvPr>
          <p:cNvSpPr>
            <a:spLocks noGrp="1"/>
          </p:cNvSpPr>
          <p:nvPr>
            <p:ph type="pic" sz="quarter" idx="13"/>
          </p:nvPr>
        </p:nvSpPr>
        <p:spPr>
          <a:xfrm>
            <a:off x="2871216" y="5330952"/>
            <a:ext cx="6519672" cy="1527048"/>
          </a:xfrm>
        </p:spPr>
        <p:txBody>
          <a:bodyPr rtlCol="0"/>
          <a:lstStyle>
            <a:defPPr>
              <a:defRPr lang="ja-JP"/>
            </a:defPPr>
          </a:lstStyle>
          <a:p>
            <a:pPr rtl="0"/>
            <a:r>
              <a:rPr lang="ja-JP" altLang="en-US"/>
              <a:t>アイコンをクリックして図を追加</a:t>
            </a:r>
            <a:endParaRPr lang="ja-JP" dirty="0"/>
          </a:p>
        </p:txBody>
      </p:sp>
      <p:sp>
        <p:nvSpPr>
          <p:cNvPr id="2" name="タイトル 1">
            <a:extLst>
              <a:ext uri="{FF2B5EF4-FFF2-40B4-BE49-F238E27FC236}">
                <a16:creationId xmlns:a16="http://schemas.microsoft.com/office/drawing/2014/main" id="{E217F00C-8F19-CB9F-D5BF-9A5F4C77E256}"/>
              </a:ext>
            </a:extLst>
          </p:cNvPr>
          <p:cNvSpPr>
            <a:spLocks noGrp="1"/>
          </p:cNvSpPr>
          <p:nvPr>
            <p:ph type="title"/>
          </p:nvPr>
        </p:nvSpPr>
        <p:spPr>
          <a:xfrm>
            <a:off x="4116324" y="609600"/>
            <a:ext cx="3959352" cy="530352"/>
          </a:xfrm>
        </p:spPr>
        <p:txBody>
          <a:bodyPr rtlCol="0"/>
          <a:lstStyle>
            <a:lvl1pPr algn="ctr">
              <a:defRPr lang="ja-JP"/>
            </a:lvl1pPr>
          </a:lstStyle>
          <a:p>
            <a:pPr rtl="0"/>
            <a:r>
              <a:rPr lang="ja-JP" altLang="en-US"/>
              <a:t>マスター タイトルの書式設定</a:t>
            </a:r>
            <a:endParaRPr lang="ja-JP" dirty="0"/>
          </a:p>
        </p:txBody>
      </p:sp>
    </p:spTree>
    <p:extLst>
      <p:ext uri="{BB962C8B-B14F-4D97-AF65-F5344CB8AC3E}">
        <p14:creationId xmlns:p14="http://schemas.microsoft.com/office/powerpoint/2010/main" val="146662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結び">
    <p:spTree>
      <p:nvGrpSpPr>
        <p:cNvPr id="1" name=""/>
        <p:cNvGrpSpPr/>
        <p:nvPr/>
      </p:nvGrpSpPr>
      <p:grpSpPr>
        <a:xfrm>
          <a:off x="0" y="0"/>
          <a:ext cx="0" cy="0"/>
          <a:chOff x="0" y="0"/>
          <a:chExt cx="0" cy="0"/>
        </a:xfrm>
      </p:grpSpPr>
      <p:sp>
        <p:nvSpPr>
          <p:cNvPr id="19" name="図プレースホルダー 18">
            <a:extLst>
              <a:ext uri="{FF2B5EF4-FFF2-40B4-BE49-F238E27FC236}">
                <a16:creationId xmlns:a16="http://schemas.microsoft.com/office/drawing/2014/main" id="{8C402F40-958A-D2BF-629C-39B659EC95D4}"/>
              </a:ext>
            </a:extLst>
          </p:cNvPr>
          <p:cNvSpPr>
            <a:spLocks noGrp="1"/>
          </p:cNvSpPr>
          <p:nvPr>
            <p:ph type="pic" sz="quarter" idx="12"/>
          </p:nvPr>
        </p:nvSpPr>
        <p:spPr>
          <a:xfrm>
            <a:off x="0" y="1"/>
            <a:ext cx="12191999" cy="6858000"/>
          </a:xfrm>
          <a:custGeom>
            <a:avLst/>
            <a:gdLst>
              <a:gd name="connsiteX0" fmla="*/ 5890261 w 12191999"/>
              <a:gd name="connsiteY0" fmla="*/ 4496651 h 6858000"/>
              <a:gd name="connsiteX1" fmla="*/ 5890261 w 12191999"/>
              <a:gd name="connsiteY1" fmla="*/ 4584953 h 6858000"/>
              <a:gd name="connsiteX2" fmla="*/ 6299835 w 12191999"/>
              <a:gd name="connsiteY2" fmla="*/ 4584953 h 6858000"/>
              <a:gd name="connsiteX3" fmla="*/ 6299835 w 12191999"/>
              <a:gd name="connsiteY3" fmla="*/ 4496651 h 6858000"/>
              <a:gd name="connsiteX4" fmla="*/ 0 w 12191999"/>
              <a:gd name="connsiteY4" fmla="*/ 0 h 6858000"/>
              <a:gd name="connsiteX5" fmla="*/ 12191999 w 12191999"/>
              <a:gd name="connsiteY5" fmla="*/ 0 h 6858000"/>
              <a:gd name="connsiteX6" fmla="*/ 12191999 w 12191999"/>
              <a:gd name="connsiteY6" fmla="*/ 6858000 h 6858000"/>
              <a:gd name="connsiteX7" fmla="*/ 0 w 12191999"/>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5890261" y="4496651"/>
                </a:moveTo>
                <a:lnTo>
                  <a:pt x="5890261" y="4584953"/>
                </a:lnTo>
                <a:lnTo>
                  <a:pt x="6299835" y="4584953"/>
                </a:lnTo>
                <a:lnTo>
                  <a:pt x="6299835" y="4496651"/>
                </a:lnTo>
                <a:close/>
                <a:moveTo>
                  <a:pt x="0" y="0"/>
                </a:moveTo>
                <a:lnTo>
                  <a:pt x="12191999" y="0"/>
                </a:lnTo>
                <a:lnTo>
                  <a:pt x="12191999" y="6858000"/>
                </a:lnTo>
                <a:lnTo>
                  <a:pt x="0" y="6858000"/>
                </a:lnTo>
                <a:close/>
              </a:path>
            </a:pathLst>
          </a:custGeom>
        </p:spPr>
        <p:txBody>
          <a:bodyPr wrap="square" rtlCol="0">
            <a:noAutofit/>
          </a:bodyPr>
          <a:lstStyle>
            <a:defPPr>
              <a:defRPr lang="ja-JP"/>
            </a:defPPr>
            <a:lvl1pPr>
              <a:defRPr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16" name="タイトル 15">
            <a:extLst>
              <a:ext uri="{FF2B5EF4-FFF2-40B4-BE49-F238E27FC236}">
                <a16:creationId xmlns:a16="http://schemas.microsoft.com/office/drawing/2014/main" id="{ABAFD431-F46D-3701-6A51-738ADAF3A5E3}"/>
              </a:ext>
            </a:extLst>
          </p:cNvPr>
          <p:cNvSpPr>
            <a:spLocks noGrp="1"/>
          </p:cNvSpPr>
          <p:nvPr>
            <p:ph type="title"/>
          </p:nvPr>
        </p:nvSpPr>
        <p:spPr>
          <a:xfrm>
            <a:off x="1535715" y="1485302"/>
            <a:ext cx="9120570" cy="3887396"/>
          </a:xfrm>
          <a:custGeom>
            <a:avLst/>
            <a:gdLst>
              <a:gd name="connsiteX0" fmla="*/ 4354545 w 9120570"/>
              <a:gd name="connsiteY0" fmla="*/ 3011350 h 3887396"/>
              <a:gd name="connsiteX1" fmla="*/ 4354545 w 9120570"/>
              <a:gd name="connsiteY1" fmla="*/ 3099652 h 3887396"/>
              <a:gd name="connsiteX2" fmla="*/ 4764120 w 9120570"/>
              <a:gd name="connsiteY2" fmla="*/ 3099652 h 3887396"/>
              <a:gd name="connsiteX3" fmla="*/ 4764120 w 9120570"/>
              <a:gd name="connsiteY3" fmla="*/ 3011350 h 3887396"/>
              <a:gd name="connsiteX4" fmla="*/ 0 w 9120570"/>
              <a:gd name="connsiteY4" fmla="*/ 0 h 3887396"/>
              <a:gd name="connsiteX5" fmla="*/ 9120570 w 9120570"/>
              <a:gd name="connsiteY5" fmla="*/ 0 h 3887396"/>
              <a:gd name="connsiteX6" fmla="*/ 9120570 w 9120570"/>
              <a:gd name="connsiteY6" fmla="*/ 3887396 h 3887396"/>
              <a:gd name="connsiteX7" fmla="*/ 0 w 9120570"/>
              <a:gd name="connsiteY7" fmla="*/ 3887396 h 388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20570" h="3887396">
                <a:moveTo>
                  <a:pt x="4354545" y="3011350"/>
                </a:moveTo>
                <a:lnTo>
                  <a:pt x="4354545" y="3099652"/>
                </a:lnTo>
                <a:lnTo>
                  <a:pt x="4764120" y="3099652"/>
                </a:lnTo>
                <a:lnTo>
                  <a:pt x="4764120" y="3011350"/>
                </a:lnTo>
                <a:close/>
                <a:moveTo>
                  <a:pt x="0" y="0"/>
                </a:moveTo>
                <a:lnTo>
                  <a:pt x="9120570" y="0"/>
                </a:lnTo>
                <a:lnTo>
                  <a:pt x="9120570" y="3887396"/>
                </a:lnTo>
                <a:lnTo>
                  <a:pt x="0" y="3887396"/>
                </a:lnTo>
                <a:close/>
              </a:path>
            </a:pathLst>
          </a:custGeom>
          <a:solidFill>
            <a:schemeClr val="accent1">
              <a:lumMod val="20000"/>
              <a:lumOff val="80000"/>
            </a:schemeClr>
          </a:solidFill>
        </p:spPr>
        <p:txBody>
          <a:bodyPr wrap="square" bIns="1097280" rtlCol="0" anchor="b">
            <a:noAutofit/>
          </a:bodyPr>
          <a:lstStyle>
            <a:lvl1pPr algn="ctr">
              <a:defRPr lang="ja-JP"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11" name="図プレースホルダー 10">
            <a:extLst>
              <a:ext uri="{FF2B5EF4-FFF2-40B4-BE49-F238E27FC236}">
                <a16:creationId xmlns:a16="http://schemas.microsoft.com/office/drawing/2014/main" id="{CAFD788D-D699-2BA7-3637-AA3B48C09084}"/>
              </a:ext>
            </a:extLst>
          </p:cNvPr>
          <p:cNvSpPr>
            <a:spLocks noGrp="1"/>
          </p:cNvSpPr>
          <p:nvPr>
            <p:ph type="pic" sz="quarter" idx="13"/>
          </p:nvPr>
        </p:nvSpPr>
        <p:spPr>
          <a:xfrm>
            <a:off x="4953000" y="612648"/>
            <a:ext cx="2286000" cy="2286000"/>
          </a:xfrm>
          <a:prstGeom prst="ellipse">
            <a:avLst/>
          </a:prstGeom>
        </p:spPr>
        <p:txBody>
          <a:bodyPr rtlCol="0" anchor="ctr"/>
          <a:lstStyle>
            <a:lvl1pPr marL="0" indent="0" algn="ctr">
              <a:buNone/>
              <a:defRPr lang="ja-JP" sz="105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13" name="テキスト プレースホルダー 12">
            <a:extLst>
              <a:ext uri="{FF2B5EF4-FFF2-40B4-BE49-F238E27FC236}">
                <a16:creationId xmlns:a16="http://schemas.microsoft.com/office/drawing/2014/main" id="{7808A0C0-A02B-D1C7-6DE5-CA25624AD099}"/>
              </a:ext>
            </a:extLst>
          </p:cNvPr>
          <p:cNvSpPr>
            <a:spLocks noGrp="1"/>
          </p:cNvSpPr>
          <p:nvPr>
            <p:ph type="body" sz="quarter" idx="14" hasCustomPrompt="1"/>
          </p:nvPr>
        </p:nvSpPr>
        <p:spPr>
          <a:xfrm>
            <a:off x="1572768" y="5751576"/>
            <a:ext cx="9116568" cy="722376"/>
          </a:xfrm>
        </p:spPr>
        <p:txBody>
          <a:bodyPr rtlCol="0" anchor="ctr"/>
          <a:lstStyle>
            <a:lvl1pPr marL="0" indent="0" algn="ctr">
              <a:buNone/>
              <a:defRPr lang="ja-JP" sz="2000" cap="all" baseline="0">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20" name="長方形 19">
            <a:extLst>
              <a:ext uri="{FF2B5EF4-FFF2-40B4-BE49-F238E27FC236}">
                <a16:creationId xmlns:a16="http://schemas.microsoft.com/office/drawing/2014/main" id="{469017C4-5BB0-DF6F-781B-FB81A3A5D977}"/>
              </a:ext>
            </a:extLst>
          </p:cNvPr>
          <p:cNvSpPr/>
          <p:nvPr userDrawn="1"/>
        </p:nvSpPr>
        <p:spPr>
          <a:xfrm>
            <a:off x="5890260" y="4496652"/>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9110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B5ED18-7A07-47F1-8056-CD86B076AFE2}"/>
              </a:ext>
            </a:extLst>
          </p:cNvPr>
          <p:cNvSpPr>
            <a:spLocks noGrp="1"/>
          </p:cNvSpPr>
          <p:nvPr>
            <p:ph type="title"/>
          </p:nvPr>
        </p:nvSpPr>
        <p:spPr/>
        <p:txBody>
          <a:bodyPr rtlCol="0"/>
          <a:lstStyle>
            <a:defPPr>
              <a:defRPr lang="ja-JP"/>
            </a:defPPr>
          </a:lstStyle>
          <a:p>
            <a:pPr rtl="0"/>
            <a:r>
              <a:rPr lang="ja-JP" altLang="en-US"/>
              <a:t>マスター タイトルの書式設定</a:t>
            </a:r>
            <a:endParaRPr lang="ja-JP" dirty="0"/>
          </a:p>
        </p:txBody>
      </p:sp>
      <p:sp>
        <p:nvSpPr>
          <p:cNvPr id="5" name="スライド番号プレースホルダー 4">
            <a:extLst>
              <a:ext uri="{FF2B5EF4-FFF2-40B4-BE49-F238E27FC236}">
                <a16:creationId xmlns:a16="http://schemas.microsoft.com/office/drawing/2014/main" id="{814BC7BE-FECC-8573-D4F0-FA004B4A04F4}"/>
              </a:ext>
            </a:extLst>
          </p:cNvPr>
          <p:cNvSpPr>
            <a:spLocks noGrp="1"/>
          </p:cNvSpPr>
          <p:nvPr>
            <p:ph type="sldNum" sz="quarter" idx="11"/>
          </p:nvPr>
        </p:nvSpPr>
        <p:spPr/>
        <p:txBody>
          <a:bodyPr rtlCol="0"/>
          <a:lstStyle>
            <a:defPPr>
              <a:defRPr lang="ja-JP"/>
            </a:defPPr>
          </a:lstStyle>
          <a:p>
            <a:pPr rtl="0"/>
            <a:fld id="{75DF2D63-3FF5-D547-96B9-BE9CCD1ABA58}" type="slidenum">
              <a:rPr lang="ja-JP" smtClean="0"/>
              <a:t>‹#›</a:t>
            </a:fld>
            <a:endParaRPr lang="ja-JP" dirty="0"/>
          </a:p>
        </p:txBody>
      </p:sp>
      <p:sp>
        <p:nvSpPr>
          <p:cNvPr id="8" name="フッター プレースホルダー 7">
            <a:extLst>
              <a:ext uri="{FF2B5EF4-FFF2-40B4-BE49-F238E27FC236}">
                <a16:creationId xmlns:a16="http://schemas.microsoft.com/office/drawing/2014/main" id="{A4DB0707-D3A6-4BF0-3225-EC3851AD7387}"/>
              </a:ext>
            </a:extLst>
          </p:cNvPr>
          <p:cNvSpPr>
            <a:spLocks noGrp="1"/>
          </p:cNvSpPr>
          <p:nvPr>
            <p:ph type="ftr" sz="quarter" idx="12"/>
          </p:nvPr>
        </p:nvSpPr>
        <p:spPr/>
        <p:txBody>
          <a:bodyPr rtlCol="0"/>
          <a:lstStyle>
            <a:defPPr>
              <a:defRPr lang="ja-JP"/>
            </a:defPPr>
          </a:lstStyle>
          <a:p>
            <a:pPr rtl="0"/>
            <a:r>
              <a:rPr lang="ja-JP"/>
              <a:t>プレゼンテーションのタイトル</a:t>
            </a:r>
          </a:p>
        </p:txBody>
      </p:sp>
    </p:spTree>
    <p:extLst>
      <p:ext uri="{BB962C8B-B14F-4D97-AF65-F5344CB8AC3E}">
        <p14:creationId xmlns:p14="http://schemas.microsoft.com/office/powerpoint/2010/main" val="147694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81AE946-135C-E4E8-BA60-64AB48B87F80}"/>
              </a:ext>
            </a:extLst>
          </p:cNvPr>
          <p:cNvSpPr>
            <a:spLocks noGrp="1"/>
          </p:cNvSpPr>
          <p:nvPr>
            <p:ph type="sldNum" sz="quarter" idx="11"/>
          </p:nvPr>
        </p:nvSpPr>
        <p:spPr/>
        <p:txBody>
          <a:bodyPr rtlCol="0"/>
          <a:lstStyle>
            <a:defPPr>
              <a:defRPr lang="ja-JP"/>
            </a:defPPr>
          </a:lstStyle>
          <a:p>
            <a:pPr rtl="0"/>
            <a:fld id="{75DF2D63-3FF5-D547-96B9-BE9CCD1ABA58}" type="slidenum">
              <a:rPr lang="ja-JP" smtClean="0"/>
              <a:t>‹#›</a:t>
            </a:fld>
            <a:endParaRPr lang="ja-JP" dirty="0"/>
          </a:p>
        </p:txBody>
      </p:sp>
      <p:sp>
        <p:nvSpPr>
          <p:cNvPr id="7" name="フッター プレースホルダー 6">
            <a:extLst>
              <a:ext uri="{FF2B5EF4-FFF2-40B4-BE49-F238E27FC236}">
                <a16:creationId xmlns:a16="http://schemas.microsoft.com/office/drawing/2014/main" id="{FFD67329-9F30-BEB7-31E2-FECA7FD59B06}"/>
              </a:ext>
            </a:extLst>
          </p:cNvPr>
          <p:cNvSpPr>
            <a:spLocks noGrp="1"/>
          </p:cNvSpPr>
          <p:nvPr>
            <p:ph type="ftr" sz="quarter" idx="12"/>
          </p:nvPr>
        </p:nvSpPr>
        <p:spPr/>
        <p:txBody>
          <a:bodyPr rtlCol="0"/>
          <a:lstStyle>
            <a:defPPr>
              <a:defRPr lang="ja-JP"/>
            </a:defPPr>
          </a:lstStyle>
          <a:p>
            <a:pPr rtl="0"/>
            <a:r>
              <a:rPr lang="ja-JP"/>
              <a:t>プレゼンテーションのタイトル</a:t>
            </a:r>
          </a:p>
        </p:txBody>
      </p:sp>
    </p:spTree>
    <p:extLst>
      <p:ext uri="{BB962C8B-B14F-4D97-AF65-F5344CB8AC3E}">
        <p14:creationId xmlns:p14="http://schemas.microsoft.com/office/powerpoint/2010/main" val="287510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5BD6A3-F987-4FCC-A6EF-2EF0D33C0888}"/>
              </a:ext>
            </a:extLst>
          </p:cNvPr>
          <p:cNvSpPr>
            <a:spLocks noGrp="1"/>
          </p:cNvSpPr>
          <p:nvPr>
            <p:ph type="title"/>
          </p:nvPr>
        </p:nvSpPr>
        <p:spPr>
          <a:xfrm>
            <a:off x="1298448" y="457200"/>
            <a:ext cx="3932237" cy="1600200"/>
          </a:xfrm>
        </p:spPr>
        <p:txBody>
          <a:bodyPr rtlCol="0" anchor="b"/>
          <a:lstStyle>
            <a:lvl1pPr>
              <a:defRPr lang="ja-JP" sz="3200"/>
            </a:lvl1pPr>
          </a:lstStyle>
          <a:p>
            <a:pPr rtl="0"/>
            <a:r>
              <a:rPr lang="ja-JP" altLang="en-US"/>
              <a:t>マスター タイトルの書式設定</a:t>
            </a:r>
            <a:endParaRPr lang="ja-JP" dirty="0"/>
          </a:p>
        </p:txBody>
      </p:sp>
      <p:sp>
        <p:nvSpPr>
          <p:cNvPr id="3" name="コンテンツ プレースホルダー 2">
            <a:extLst>
              <a:ext uri="{FF2B5EF4-FFF2-40B4-BE49-F238E27FC236}">
                <a16:creationId xmlns:a16="http://schemas.microsoft.com/office/drawing/2014/main" id="{4C3F06A0-63CE-4272-B90E-4F20296BFBEB}"/>
              </a:ext>
            </a:extLst>
          </p:cNvPr>
          <p:cNvSpPr>
            <a:spLocks noGrp="1"/>
          </p:cNvSpPr>
          <p:nvPr>
            <p:ph idx="1"/>
          </p:nvPr>
        </p:nvSpPr>
        <p:spPr>
          <a:xfrm>
            <a:off x="5230684" y="987425"/>
            <a:ext cx="6124703" cy="4873625"/>
          </a:xfrm>
        </p:spPr>
        <p:txBody>
          <a:bodyPr rtlCol="0"/>
          <a:lstStyle>
            <a:lvl1pPr>
              <a:defRPr lang="ja-JP" sz="3200"/>
            </a:lvl1pPr>
            <a:lvl2pPr>
              <a:defRPr lang="ja-JP" sz="2800"/>
            </a:lvl2pPr>
            <a:lvl3pPr>
              <a:defRPr lang="ja-JP" sz="2400"/>
            </a:lvl3pPr>
            <a:lvl4pPr>
              <a:defRPr lang="ja-JP" sz="2000"/>
            </a:lvl4pPr>
            <a:lvl5pPr>
              <a:defRPr lang="ja-JP" sz="2000"/>
            </a:lvl5pPr>
            <a:lvl6pPr>
              <a:defRPr lang="ja-JP" sz="2000"/>
            </a:lvl6pPr>
            <a:lvl7pPr>
              <a:defRPr lang="ja-JP" sz="2000"/>
            </a:lvl7pPr>
            <a:lvl8pPr>
              <a:defRPr lang="ja-JP" sz="2000"/>
            </a:lvl8pPr>
            <a:lvl9pPr>
              <a:defRPr lang="ja-JP" sz="2000"/>
            </a:lvl9p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dirty="0"/>
          </a:p>
        </p:txBody>
      </p:sp>
      <p:sp>
        <p:nvSpPr>
          <p:cNvPr id="4" name="テキスト プレースホルダー 3">
            <a:extLst>
              <a:ext uri="{FF2B5EF4-FFF2-40B4-BE49-F238E27FC236}">
                <a16:creationId xmlns:a16="http://schemas.microsoft.com/office/drawing/2014/main" id="{08467220-06E3-427A-B4D3-9B0030E09DBB}"/>
              </a:ext>
            </a:extLst>
          </p:cNvPr>
          <p:cNvSpPr>
            <a:spLocks noGrp="1"/>
          </p:cNvSpPr>
          <p:nvPr>
            <p:ph type="body" sz="half" idx="2"/>
          </p:nvPr>
        </p:nvSpPr>
        <p:spPr>
          <a:xfrm>
            <a:off x="1298448" y="2057400"/>
            <a:ext cx="3932237" cy="3811588"/>
          </a:xfrm>
        </p:spPr>
        <p:txBody>
          <a:bodyPr rtlCol="0"/>
          <a:lstStyle>
            <a:lvl1pPr marL="0" indent="0">
              <a:buNone/>
              <a:defRPr lang="ja-JP" sz="1600"/>
            </a:lvl1pPr>
            <a:lvl2pPr marL="457200" indent="0">
              <a:buNone/>
              <a:defRPr lang="ja-JP" sz="1400"/>
            </a:lvl2pPr>
            <a:lvl3pPr marL="914400" indent="0">
              <a:buNone/>
              <a:defRPr lang="ja-JP" sz="1200"/>
            </a:lvl3pPr>
            <a:lvl4pPr marL="1371600" indent="0">
              <a:buNone/>
              <a:defRPr lang="ja-JP" sz="1000"/>
            </a:lvl4pPr>
            <a:lvl5pPr marL="1828800" indent="0">
              <a:buNone/>
              <a:defRPr lang="ja-JP" sz="1000"/>
            </a:lvl5pPr>
            <a:lvl6pPr marL="2286000" indent="0">
              <a:buNone/>
              <a:defRPr lang="ja-JP" sz="1000"/>
            </a:lvl6pPr>
            <a:lvl7pPr marL="2743200" indent="0">
              <a:buNone/>
              <a:defRPr lang="ja-JP" sz="1000"/>
            </a:lvl7pPr>
            <a:lvl8pPr marL="3200400" indent="0">
              <a:buNone/>
              <a:defRPr lang="ja-JP" sz="1000"/>
            </a:lvl8pPr>
            <a:lvl9pPr marL="3657600" indent="0">
              <a:buNone/>
              <a:defRPr lang="ja-JP" sz="1000"/>
            </a:lvl9pPr>
          </a:lstStyle>
          <a:p>
            <a:pPr lvl="0" rt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73183587-0236-046F-3B80-4D4EEA7A8009}"/>
              </a:ext>
            </a:extLst>
          </p:cNvPr>
          <p:cNvSpPr>
            <a:spLocks noGrp="1"/>
          </p:cNvSpPr>
          <p:nvPr>
            <p:ph type="sldNum" sz="quarter" idx="11"/>
          </p:nvPr>
        </p:nvSpPr>
        <p:spPr/>
        <p:txBody>
          <a:bodyPr rtlCol="0"/>
          <a:lstStyle>
            <a:defPPr>
              <a:defRPr lang="ja-JP"/>
            </a:defPPr>
          </a:lstStyle>
          <a:p>
            <a:pPr rtl="0"/>
            <a:fld id="{75DF2D63-3FF5-D547-96B9-BE9CCD1ABA58}" type="slidenum">
              <a:rPr lang="ja-JP" smtClean="0"/>
              <a:t>‹#›</a:t>
            </a:fld>
            <a:endParaRPr lang="ja-JP" dirty="0"/>
          </a:p>
        </p:txBody>
      </p:sp>
      <p:sp>
        <p:nvSpPr>
          <p:cNvPr id="10" name="フッター プレースホルダー 9">
            <a:extLst>
              <a:ext uri="{FF2B5EF4-FFF2-40B4-BE49-F238E27FC236}">
                <a16:creationId xmlns:a16="http://schemas.microsoft.com/office/drawing/2014/main" id="{60C67779-9FAD-3FE4-5C67-7E5313C03B45}"/>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Tree>
    <p:extLst>
      <p:ext uri="{BB962C8B-B14F-4D97-AF65-F5344CB8AC3E}">
        <p14:creationId xmlns:p14="http://schemas.microsoft.com/office/powerpoint/2010/main" val="799200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キャプション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308F2A-1C19-4116-80DF-E24EDDF283FF}"/>
              </a:ext>
            </a:extLst>
          </p:cNvPr>
          <p:cNvSpPr>
            <a:spLocks noGrp="1"/>
          </p:cNvSpPr>
          <p:nvPr>
            <p:ph type="title"/>
          </p:nvPr>
        </p:nvSpPr>
        <p:spPr>
          <a:xfrm>
            <a:off x="1298448" y="457200"/>
            <a:ext cx="3932237" cy="1600200"/>
          </a:xfrm>
        </p:spPr>
        <p:txBody>
          <a:bodyPr rtlCol="0" anchor="b"/>
          <a:lstStyle>
            <a:lvl1pPr>
              <a:defRPr lang="ja-JP" sz="3200"/>
            </a:lvl1pPr>
          </a:lstStyle>
          <a:p>
            <a:pPr rtl="0"/>
            <a:r>
              <a:rPr lang="ja-JP" altLang="en-US"/>
              <a:t>マスター タイトルの書式設定</a:t>
            </a:r>
            <a:endParaRPr lang="ja-JP" dirty="0"/>
          </a:p>
        </p:txBody>
      </p:sp>
      <p:sp>
        <p:nvSpPr>
          <p:cNvPr id="3" name="図プレースホルダー 2">
            <a:extLst>
              <a:ext uri="{FF2B5EF4-FFF2-40B4-BE49-F238E27FC236}">
                <a16:creationId xmlns:a16="http://schemas.microsoft.com/office/drawing/2014/main" id="{08A489A7-7CA6-4CC9-B634-FCB2E102C6B9}"/>
              </a:ext>
            </a:extLst>
          </p:cNvPr>
          <p:cNvSpPr>
            <a:spLocks noGrp="1"/>
          </p:cNvSpPr>
          <p:nvPr>
            <p:ph type="pic" idx="1"/>
          </p:nvPr>
        </p:nvSpPr>
        <p:spPr>
          <a:xfrm>
            <a:off x="5230684" y="993775"/>
            <a:ext cx="6124703" cy="4873625"/>
          </a:xfrm>
        </p:spPr>
        <p:txBody>
          <a:bodyPr rtlCol="0"/>
          <a:lstStyle>
            <a:lvl1pPr marL="0" indent="0">
              <a:buNone/>
              <a:defRPr lang="ja-JP" sz="3200"/>
            </a:lvl1pPr>
            <a:lvl2pPr marL="457200" indent="0">
              <a:buNone/>
              <a:defRPr lang="ja-JP" sz="2800"/>
            </a:lvl2pPr>
            <a:lvl3pPr marL="914400" indent="0">
              <a:buNone/>
              <a:defRPr lang="ja-JP" sz="2400"/>
            </a:lvl3pPr>
            <a:lvl4pPr marL="1371600" indent="0">
              <a:buNone/>
              <a:defRPr lang="ja-JP" sz="2000"/>
            </a:lvl4pPr>
            <a:lvl5pPr marL="1828800" indent="0">
              <a:buNone/>
              <a:defRPr lang="ja-JP" sz="2000"/>
            </a:lvl5pPr>
            <a:lvl6pPr marL="2286000" indent="0">
              <a:buNone/>
              <a:defRPr lang="ja-JP" sz="2000"/>
            </a:lvl6pPr>
            <a:lvl7pPr marL="2743200" indent="0">
              <a:buNone/>
              <a:defRPr lang="ja-JP" sz="2000"/>
            </a:lvl7pPr>
            <a:lvl8pPr marL="3200400" indent="0">
              <a:buNone/>
              <a:defRPr lang="ja-JP" sz="2000"/>
            </a:lvl8pPr>
            <a:lvl9pPr marL="3657600" indent="0">
              <a:buNone/>
              <a:defRPr lang="ja-JP" sz="2000"/>
            </a:lvl9pPr>
          </a:lstStyle>
          <a:p>
            <a:pPr rtl="0"/>
            <a:r>
              <a:rPr lang="ja-JP" altLang="en-US"/>
              <a:t>アイコンをクリックして図を追加</a:t>
            </a:r>
            <a:endParaRPr lang="ja-JP" dirty="0"/>
          </a:p>
        </p:txBody>
      </p:sp>
      <p:sp>
        <p:nvSpPr>
          <p:cNvPr id="4" name="テキスト プレースホルダー 3">
            <a:extLst>
              <a:ext uri="{FF2B5EF4-FFF2-40B4-BE49-F238E27FC236}">
                <a16:creationId xmlns:a16="http://schemas.microsoft.com/office/drawing/2014/main" id="{7DF5F80D-1DB9-4E0A-8F68-924FC1C9C3BA}"/>
              </a:ext>
            </a:extLst>
          </p:cNvPr>
          <p:cNvSpPr>
            <a:spLocks noGrp="1"/>
          </p:cNvSpPr>
          <p:nvPr>
            <p:ph type="body" sz="half" idx="2"/>
          </p:nvPr>
        </p:nvSpPr>
        <p:spPr>
          <a:xfrm>
            <a:off x="1298448" y="2057400"/>
            <a:ext cx="3932237" cy="3811588"/>
          </a:xfrm>
        </p:spPr>
        <p:txBody>
          <a:bodyPr rtlCol="0"/>
          <a:lstStyle>
            <a:lvl1pPr marL="0" indent="0">
              <a:buNone/>
              <a:defRPr lang="ja-JP" sz="1600"/>
            </a:lvl1pPr>
            <a:lvl2pPr marL="457200" indent="0">
              <a:buNone/>
              <a:defRPr lang="ja-JP" sz="1400"/>
            </a:lvl2pPr>
            <a:lvl3pPr marL="914400" indent="0">
              <a:buNone/>
              <a:defRPr lang="ja-JP" sz="1200"/>
            </a:lvl3pPr>
            <a:lvl4pPr marL="1371600" indent="0">
              <a:buNone/>
              <a:defRPr lang="ja-JP" sz="1000"/>
            </a:lvl4pPr>
            <a:lvl5pPr marL="1828800" indent="0">
              <a:buNone/>
              <a:defRPr lang="ja-JP" sz="1000"/>
            </a:lvl5pPr>
            <a:lvl6pPr marL="2286000" indent="0">
              <a:buNone/>
              <a:defRPr lang="ja-JP" sz="1000"/>
            </a:lvl6pPr>
            <a:lvl7pPr marL="2743200" indent="0">
              <a:buNone/>
              <a:defRPr lang="ja-JP" sz="1000"/>
            </a:lvl7pPr>
            <a:lvl8pPr marL="3200400" indent="0">
              <a:buNone/>
              <a:defRPr lang="ja-JP" sz="1000"/>
            </a:lvl8pPr>
            <a:lvl9pPr marL="3657600" indent="0">
              <a:buNone/>
              <a:defRPr lang="ja-JP" sz="1000"/>
            </a:lvl9pPr>
          </a:lstStyle>
          <a:p>
            <a:pPr lvl="0" rt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3AD70A4E-ED43-B5A1-F8FE-762E21A30A3E}"/>
              </a:ext>
            </a:extLst>
          </p:cNvPr>
          <p:cNvSpPr>
            <a:spLocks noGrp="1"/>
          </p:cNvSpPr>
          <p:nvPr>
            <p:ph type="sldNum" sz="quarter" idx="11"/>
          </p:nvPr>
        </p:nvSpPr>
        <p:spPr/>
        <p:txBody>
          <a:bodyPr rtlCol="0"/>
          <a:lstStyle>
            <a:defPPr>
              <a:defRPr lang="ja-JP"/>
            </a:defPPr>
          </a:lstStyle>
          <a:p>
            <a:pPr rtl="0"/>
            <a:fld id="{75DF2D63-3FF5-D547-96B9-BE9CCD1ABA58}" type="slidenum">
              <a:rPr lang="ja-JP" smtClean="0"/>
              <a:t>‹#›</a:t>
            </a:fld>
            <a:endParaRPr lang="ja-JP" dirty="0"/>
          </a:p>
        </p:txBody>
      </p:sp>
      <p:sp>
        <p:nvSpPr>
          <p:cNvPr id="10" name="フッター プレースホルダー 9">
            <a:extLst>
              <a:ext uri="{FF2B5EF4-FFF2-40B4-BE49-F238E27FC236}">
                <a16:creationId xmlns:a16="http://schemas.microsoft.com/office/drawing/2014/main" id="{A4125545-56D8-5212-AA45-63F7C1DBF101}"/>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右側の画像を含むタイトルとコンテンツ">
    <p:spTree>
      <p:nvGrpSpPr>
        <p:cNvPr id="1" name=""/>
        <p:cNvGrpSpPr/>
        <p:nvPr/>
      </p:nvGrpSpPr>
      <p:grpSpPr>
        <a:xfrm>
          <a:off x="0" y="0"/>
          <a:ext cx="0" cy="0"/>
          <a:chOff x="0" y="0"/>
          <a:chExt cx="0" cy="0"/>
        </a:xfrm>
      </p:grpSpPr>
      <p:sp>
        <p:nvSpPr>
          <p:cNvPr id="4" name="長方形 3">
            <a:extLst>
              <a:ext uri="{FF2B5EF4-FFF2-40B4-BE49-F238E27FC236}">
                <a16:creationId xmlns:a16="http://schemas.microsoft.com/office/drawing/2014/main" id="{A94B2501-78A9-E41B-7C2D-09F09ADDCB5E}"/>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
        <p:nvSpPr>
          <p:cNvPr id="12" name="長方形 11">
            <a:extLst>
              <a:ext uri="{FF2B5EF4-FFF2-40B4-BE49-F238E27FC236}">
                <a16:creationId xmlns:a16="http://schemas.microsoft.com/office/drawing/2014/main" id="{BBA0478E-A529-CF4E-CE5C-583ACA20D66C}"/>
              </a:ext>
            </a:extLst>
          </p:cNvPr>
          <p:cNvSpPr/>
          <p:nvPr userDrawn="1"/>
        </p:nvSpPr>
        <p:spPr>
          <a:xfrm>
            <a:off x="4462849" y="685800"/>
            <a:ext cx="7119551" cy="5486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3CD97974-B93C-4C96-B3F6-F69E3D6DE6CA}"/>
              </a:ext>
            </a:extLst>
          </p:cNvPr>
          <p:cNvSpPr>
            <a:spLocks noGrp="1"/>
          </p:cNvSpPr>
          <p:nvPr>
            <p:ph type="title"/>
          </p:nvPr>
        </p:nvSpPr>
        <p:spPr>
          <a:xfrm>
            <a:off x="1295400" y="1124712"/>
            <a:ext cx="3886200" cy="548640"/>
          </a:xfrm>
        </p:spPr>
        <p:txBody>
          <a:bodyPr rtlCol="0"/>
          <a:lstStyle>
            <a:lvl1pPr>
              <a:defRPr lang="ja-JP" spc="300"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コンテンツ プレースホルダー 2">
            <a:extLst>
              <a:ext uri="{FF2B5EF4-FFF2-40B4-BE49-F238E27FC236}">
                <a16:creationId xmlns:a16="http://schemas.microsoft.com/office/drawing/2014/main" id="{8A6FC6F2-80B4-49A7-9448-33FE2DF0E967}"/>
              </a:ext>
            </a:extLst>
          </p:cNvPr>
          <p:cNvSpPr>
            <a:spLocks noGrp="1"/>
          </p:cNvSpPr>
          <p:nvPr>
            <p:ph idx="1" hasCustomPrompt="1"/>
          </p:nvPr>
        </p:nvSpPr>
        <p:spPr>
          <a:xfrm>
            <a:off x="1295400" y="2816352"/>
            <a:ext cx="3602736" cy="3364992"/>
          </a:xfrm>
        </p:spPr>
        <p:txBody>
          <a:bodyPr rtlCol="0"/>
          <a:lstStyle>
            <a:lvl1pPr marL="0" indent="0">
              <a:lnSpc>
                <a:spcPct val="150000"/>
              </a:lnSpc>
              <a:buNone/>
              <a:defRPr lang="ja-JP" sz="2000" cap="all" spc="0" baseline="0">
                <a:latin typeface="Meiryo UI" panose="020B0604030504040204" pitchFamily="50" charset="-128"/>
                <a:ea typeface="Meiryo UI" panose="020B0604030504040204" pitchFamily="50" charset="-128"/>
              </a:defRPr>
            </a:lvl1pPr>
            <a:lvl2pPr marL="228600">
              <a:defRPr lang="ja-JP" spc="0" baseline="0">
                <a:latin typeface="Meiryo UI" panose="020B0604030504040204" pitchFamily="50" charset="-128"/>
                <a:ea typeface="Meiryo UI" panose="020B0604030504040204" pitchFamily="50" charset="-128"/>
              </a:defRPr>
            </a:lvl2pPr>
            <a:lvl3pPr marL="457200">
              <a:defRPr lang="ja-JP" spc="0" baseline="0">
                <a:latin typeface="Meiryo UI" panose="020B0604030504040204" pitchFamily="50" charset="-128"/>
                <a:ea typeface="Meiryo UI" panose="020B0604030504040204" pitchFamily="50" charset="-128"/>
              </a:defRPr>
            </a:lvl3pPr>
            <a:lvl4pPr marL="685800">
              <a:defRPr lang="ja-JP" spc="0" baseline="0">
                <a:latin typeface="Meiryo UI" panose="020B0604030504040204" pitchFamily="50" charset="-128"/>
                <a:ea typeface="Meiryo UI" panose="020B0604030504040204" pitchFamily="50" charset="-128"/>
              </a:defRPr>
            </a:lvl4pPr>
            <a:lvl5pPr marL="1143000">
              <a:defRPr lang="ja-JP" spc="0" baseline="0">
                <a:latin typeface="Meiryo UI" panose="020B0604030504040204" pitchFamily="50" charset="-128"/>
                <a:ea typeface="Meiryo UI" panose="020B0604030504040204" pitchFamily="50" charset="-128"/>
              </a:defRPr>
            </a:lvl5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6" name="テキスト ボックス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defPPr>
              <a:defRPr lang="ja-JP"/>
            </a:defPPr>
          </a:lstStyle>
          <a:p>
            <a:pPr rtl="0"/>
            <a:endParaRPr lang="ja-JP" baseline="0" dirty="0">
              <a:latin typeface="Meiryo UI" panose="020B0604030504040204" pitchFamily="50" charset="-128"/>
              <a:ea typeface="Meiryo UI" panose="020B0604030504040204" pitchFamily="50" charset="-128"/>
            </a:endParaRPr>
          </a:p>
        </p:txBody>
      </p:sp>
      <p:sp>
        <p:nvSpPr>
          <p:cNvPr id="9" name="スライド番号プレースホルダー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10" name="フッター プレースホルダー 9">
            <a:extLst>
              <a:ext uri="{FF2B5EF4-FFF2-40B4-BE49-F238E27FC236}">
                <a16:creationId xmlns:a16="http://schemas.microsoft.com/office/drawing/2014/main" id="{1E607086-83FC-E680-56CD-FD986ACF5B7E}"/>
              </a:ext>
            </a:extLst>
          </p:cNvPr>
          <p:cNvSpPr>
            <a:spLocks noGrp="1"/>
          </p:cNvSpPr>
          <p:nvPr>
            <p:ph type="ftr" sz="quarter" idx="12"/>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7" name="図プレースホルダー 6">
            <a:extLst>
              <a:ext uri="{FF2B5EF4-FFF2-40B4-BE49-F238E27FC236}">
                <a16:creationId xmlns:a16="http://schemas.microsoft.com/office/drawing/2014/main" id="{90AD0F96-99DE-C9D9-569E-AE6FC6307EA7}"/>
              </a:ext>
            </a:extLst>
          </p:cNvPr>
          <p:cNvSpPr>
            <a:spLocks noGrp="1"/>
          </p:cNvSpPr>
          <p:nvPr>
            <p:ph type="pic" sz="quarter" idx="13"/>
          </p:nvPr>
        </p:nvSpPr>
        <p:spPr>
          <a:xfrm>
            <a:off x="4946904" y="1188720"/>
            <a:ext cx="6638544" cy="4480560"/>
          </a:xfrm>
          <a:noFill/>
        </p:spPr>
        <p:txBody>
          <a:bodyPr rtlCol="0" anchor="ctr"/>
          <a:lstStyle>
            <a:lvl1pPr marL="0" indent="0" algn="ctr">
              <a:buNone/>
              <a:defRPr lang="ja-JP"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cxnSp>
        <p:nvCxnSpPr>
          <p:cNvPr id="8" name="直線​​コネクタ(S) 7">
            <a:extLst>
              <a:ext uri="{FF2B5EF4-FFF2-40B4-BE49-F238E27FC236}">
                <a16:creationId xmlns:a16="http://schemas.microsoft.com/office/drawing/2014/main" id="{D792E47F-4E2C-B4B2-51F0-43D9D15C5A60}"/>
              </a:ext>
            </a:extLst>
          </p:cNvPr>
          <p:cNvCxnSpPr>
            <a:cxnSpLocks/>
          </p:cNvCxnSpPr>
          <p:nvPr userDrawn="1"/>
        </p:nvCxnSpPr>
        <p:spPr>
          <a:xfrm>
            <a:off x="1295400"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81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bg>
      <p:bgPr>
        <a:solidFill>
          <a:schemeClr val="accent4"/>
        </a:solidFill>
        <a:effectLst/>
      </p:bgPr>
    </p:bg>
    <p:spTree>
      <p:nvGrpSpPr>
        <p:cNvPr id="1" name=""/>
        <p:cNvGrpSpPr/>
        <p:nvPr/>
      </p:nvGrpSpPr>
      <p:grpSpPr>
        <a:xfrm>
          <a:off x="0" y="0"/>
          <a:ext cx="0" cy="0"/>
          <a:chOff x="0" y="0"/>
          <a:chExt cx="0" cy="0"/>
        </a:xfrm>
      </p:grpSpPr>
      <p:sp>
        <p:nvSpPr>
          <p:cNvPr id="12" name="長方形 11">
            <a:extLst>
              <a:ext uri="{FF2B5EF4-FFF2-40B4-BE49-F238E27FC236}">
                <a16:creationId xmlns:a16="http://schemas.microsoft.com/office/drawing/2014/main" id="{BBA0478E-A529-CF4E-CE5C-583ACA20D66C}"/>
              </a:ext>
            </a:extLst>
          </p:cNvPr>
          <p:cNvSpPr/>
          <p:nvPr userDrawn="1"/>
        </p:nvSpPr>
        <p:spPr>
          <a:xfrm>
            <a:off x="3578352" y="0"/>
            <a:ext cx="861364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3CD97974-B93C-4C96-B3F6-F69E3D6DE6CA}"/>
              </a:ext>
            </a:extLst>
          </p:cNvPr>
          <p:cNvSpPr>
            <a:spLocks noGrp="1"/>
          </p:cNvSpPr>
          <p:nvPr>
            <p:ph type="title"/>
          </p:nvPr>
        </p:nvSpPr>
        <p:spPr>
          <a:xfrm>
            <a:off x="5449824" y="1124712"/>
            <a:ext cx="5760720" cy="548640"/>
          </a:xfrm>
        </p:spPr>
        <p:txBody>
          <a:bodyPr rtlCol="0"/>
          <a:lstStyle>
            <a:lvl1pPr>
              <a:defRPr lang="ja-JP" spc="300"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コンテンツ プレースホルダー 2">
            <a:extLst>
              <a:ext uri="{FF2B5EF4-FFF2-40B4-BE49-F238E27FC236}">
                <a16:creationId xmlns:a16="http://schemas.microsoft.com/office/drawing/2014/main" id="{8A6FC6F2-80B4-49A7-9448-33FE2DF0E967}"/>
              </a:ext>
            </a:extLst>
          </p:cNvPr>
          <p:cNvSpPr>
            <a:spLocks noGrp="1"/>
          </p:cNvSpPr>
          <p:nvPr>
            <p:ph idx="1" hasCustomPrompt="1"/>
          </p:nvPr>
        </p:nvSpPr>
        <p:spPr>
          <a:xfrm>
            <a:off x="5449824" y="2889504"/>
            <a:ext cx="5760720" cy="3319272"/>
          </a:xfrm>
        </p:spPr>
        <p:txBody>
          <a:bodyPr rtlCol="0"/>
          <a:lstStyle>
            <a:lvl1pPr marL="0" indent="0">
              <a:lnSpc>
                <a:spcPct val="150000"/>
              </a:lnSpc>
              <a:buNone/>
              <a:defRPr lang="ja-JP" sz="2000" cap="none" spc="0" baseline="0">
                <a:latin typeface="Meiryo UI" panose="020B0604030504040204" pitchFamily="50" charset="-128"/>
                <a:ea typeface="Meiryo UI" panose="020B0604030504040204" pitchFamily="50" charset="-128"/>
              </a:defRPr>
            </a:lvl1pPr>
            <a:lvl2pPr marL="228600">
              <a:defRPr lang="ja-JP" spc="0" baseline="0">
                <a:latin typeface="Meiryo UI" panose="020B0604030504040204" pitchFamily="50" charset="-128"/>
                <a:ea typeface="Meiryo UI" panose="020B0604030504040204" pitchFamily="50" charset="-128"/>
              </a:defRPr>
            </a:lvl2pPr>
            <a:lvl3pPr marL="457200">
              <a:defRPr lang="ja-JP" spc="0" baseline="0">
                <a:latin typeface="Meiryo UI" panose="020B0604030504040204" pitchFamily="50" charset="-128"/>
                <a:ea typeface="Meiryo UI" panose="020B0604030504040204" pitchFamily="50" charset="-128"/>
              </a:defRPr>
            </a:lvl3pPr>
            <a:lvl4pPr marL="685800">
              <a:defRPr lang="ja-JP" spc="0" baseline="0">
                <a:latin typeface="Meiryo UI" panose="020B0604030504040204" pitchFamily="50" charset="-128"/>
                <a:ea typeface="Meiryo UI" panose="020B0604030504040204" pitchFamily="50" charset="-128"/>
              </a:defRPr>
            </a:lvl4pPr>
            <a:lvl5pPr marL="1143000">
              <a:defRPr lang="ja-JP" spc="0" baseline="0">
                <a:latin typeface="Meiryo UI" panose="020B0604030504040204" pitchFamily="50" charset="-128"/>
                <a:ea typeface="Meiryo UI" panose="020B0604030504040204" pitchFamily="50" charset="-128"/>
              </a:defRPr>
            </a:lvl5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6" name="テキスト ボックス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defPPr>
              <a:defRPr lang="ja-JP"/>
            </a:defPPr>
          </a:lstStyle>
          <a:p>
            <a:pPr rtl="0"/>
            <a:endParaRPr lang="ja-JP" baseline="0" dirty="0">
              <a:latin typeface="Meiryo UI" panose="020B0604030504040204" pitchFamily="50" charset="-128"/>
              <a:ea typeface="Meiryo UI" panose="020B0604030504040204" pitchFamily="50" charset="-128"/>
            </a:endParaRPr>
          </a:p>
        </p:txBody>
      </p:sp>
      <p:sp>
        <p:nvSpPr>
          <p:cNvPr id="9" name="スライド番号プレースホルダー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rtlCol="0"/>
          <a:lstStyle>
            <a:lvl1pPr>
              <a:defRPr lang="ja-JP" baseline="0">
                <a:solidFill>
                  <a:schemeClr val="bg1"/>
                </a:solidFill>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10" name="フッター プレースホルダー 9">
            <a:extLst>
              <a:ext uri="{FF2B5EF4-FFF2-40B4-BE49-F238E27FC236}">
                <a16:creationId xmlns:a16="http://schemas.microsoft.com/office/drawing/2014/main" id="{1E607086-83FC-E680-56CD-FD986ACF5B7E}"/>
              </a:ext>
            </a:extLst>
          </p:cNvPr>
          <p:cNvSpPr>
            <a:spLocks noGrp="1"/>
          </p:cNvSpPr>
          <p:nvPr>
            <p:ph type="ftr" sz="quarter" idx="12"/>
          </p:nvPr>
        </p:nvSpPr>
        <p:spPr/>
        <p:txBody>
          <a:bodyPr rtlCol="0"/>
          <a:lstStyle>
            <a:lvl1pPr>
              <a:defRPr lang="ja-JP" baseline="0">
                <a:solidFill>
                  <a:schemeClr val="bg1"/>
                </a:solidFill>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7" name="図プレースホルダー 6">
            <a:extLst>
              <a:ext uri="{FF2B5EF4-FFF2-40B4-BE49-F238E27FC236}">
                <a16:creationId xmlns:a16="http://schemas.microsoft.com/office/drawing/2014/main" id="{90AD0F96-99DE-C9D9-569E-AE6FC6307EA7}"/>
              </a:ext>
            </a:extLst>
          </p:cNvPr>
          <p:cNvSpPr>
            <a:spLocks noGrp="1"/>
          </p:cNvSpPr>
          <p:nvPr>
            <p:ph type="pic" sz="quarter" idx="13"/>
          </p:nvPr>
        </p:nvSpPr>
        <p:spPr>
          <a:xfrm>
            <a:off x="1298448" y="1828800"/>
            <a:ext cx="3200400" cy="3200400"/>
          </a:xfrm>
          <a:prstGeom prst="ellipse">
            <a:avLst/>
          </a:prstGeom>
          <a:noFill/>
        </p:spPr>
        <p:txBody>
          <a:bodyPr rtlCol="0" anchor="ctr"/>
          <a:lstStyle>
            <a:lvl1pPr marL="0" indent="0" algn="ctr">
              <a:buNone/>
              <a:defRPr lang="ja-JP"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cxnSp>
        <p:nvCxnSpPr>
          <p:cNvPr id="11" name="直線​​コネクタ(S) 10">
            <a:extLst>
              <a:ext uri="{FF2B5EF4-FFF2-40B4-BE49-F238E27FC236}">
                <a16:creationId xmlns:a16="http://schemas.microsoft.com/office/drawing/2014/main" id="{F036BAAC-D89F-682D-12A3-1C31F92F0FAF}"/>
              </a:ext>
            </a:extLst>
          </p:cNvPr>
          <p:cNvCxnSpPr>
            <a:cxnSpLocks/>
          </p:cNvCxnSpPr>
          <p:nvPr userDrawn="1"/>
        </p:nvCxnSpPr>
        <p:spPr>
          <a:xfrm>
            <a:off x="649224" y="2687053"/>
            <a:ext cx="0" cy="310414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直線​​コネクタ(S) 4">
            <a:extLst>
              <a:ext uri="{FF2B5EF4-FFF2-40B4-BE49-F238E27FC236}">
                <a16:creationId xmlns:a16="http://schemas.microsoft.com/office/drawing/2014/main" id="{6F877625-E710-6DF2-3E49-374C6DD8DBC0}"/>
              </a:ext>
            </a:extLst>
          </p:cNvPr>
          <p:cNvCxnSpPr>
            <a:cxnSpLocks/>
          </p:cNvCxnSpPr>
          <p:nvPr userDrawn="1"/>
        </p:nvCxnSpPr>
        <p:spPr>
          <a:xfrm>
            <a:off x="5447344" y="2057400"/>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セクション ヘッダー">
    <p:bg>
      <p:bgPr>
        <a:solidFill>
          <a:schemeClr val="accent2"/>
        </a:solidFill>
        <a:effectLst/>
      </p:bgPr>
    </p:bg>
    <p:spTree>
      <p:nvGrpSpPr>
        <p:cNvPr id="1" name=""/>
        <p:cNvGrpSpPr/>
        <p:nvPr/>
      </p:nvGrpSpPr>
      <p:grpSpPr>
        <a:xfrm>
          <a:off x="0" y="0"/>
          <a:ext cx="0" cy="0"/>
          <a:chOff x="0" y="0"/>
          <a:chExt cx="0" cy="0"/>
        </a:xfrm>
      </p:grpSpPr>
      <p:sp>
        <p:nvSpPr>
          <p:cNvPr id="10" name="図プレースホルダー 9">
            <a:extLst>
              <a:ext uri="{FF2B5EF4-FFF2-40B4-BE49-F238E27FC236}">
                <a16:creationId xmlns:a16="http://schemas.microsoft.com/office/drawing/2014/main" id="{ED0AC02C-19A4-4754-CC96-34357DEFF55D}"/>
              </a:ext>
            </a:extLst>
          </p:cNvPr>
          <p:cNvSpPr>
            <a:spLocks noGrp="1"/>
          </p:cNvSpPr>
          <p:nvPr>
            <p:ph type="pic" sz="quarter" idx="10"/>
          </p:nvPr>
        </p:nvSpPr>
        <p:spPr>
          <a:xfrm>
            <a:off x="1527048" y="1481328"/>
            <a:ext cx="9144000" cy="3886200"/>
          </a:xfrm>
          <a:custGeom>
            <a:avLst/>
            <a:gdLst>
              <a:gd name="connsiteX0" fmla="*/ 6521576 w 9144000"/>
              <a:gd name="connsiteY0" fmla="*/ 2811867 h 3886200"/>
              <a:gd name="connsiteX1" fmla="*/ 6521576 w 9144000"/>
              <a:gd name="connsiteY1" fmla="*/ 2900169 h 3886200"/>
              <a:gd name="connsiteX2" fmla="*/ 6931151 w 9144000"/>
              <a:gd name="connsiteY2" fmla="*/ 2900169 h 3886200"/>
              <a:gd name="connsiteX3" fmla="*/ 6931151 w 9144000"/>
              <a:gd name="connsiteY3" fmla="*/ 2811867 h 3886200"/>
              <a:gd name="connsiteX4" fmla="*/ 0 w 9144000"/>
              <a:gd name="connsiteY4" fmla="*/ 0 h 3886200"/>
              <a:gd name="connsiteX5" fmla="*/ 9144000 w 9144000"/>
              <a:gd name="connsiteY5" fmla="*/ 0 h 3886200"/>
              <a:gd name="connsiteX6" fmla="*/ 9144000 w 9144000"/>
              <a:gd name="connsiteY6" fmla="*/ 3886200 h 3886200"/>
              <a:gd name="connsiteX7" fmla="*/ 0 w 9144000"/>
              <a:gd name="connsiteY7"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0" h="3886200">
                <a:moveTo>
                  <a:pt x="6521576" y="2811867"/>
                </a:moveTo>
                <a:lnTo>
                  <a:pt x="6521576" y="2900169"/>
                </a:lnTo>
                <a:lnTo>
                  <a:pt x="6931151" y="2900169"/>
                </a:lnTo>
                <a:lnTo>
                  <a:pt x="6931151" y="2811867"/>
                </a:lnTo>
                <a:close/>
                <a:moveTo>
                  <a:pt x="0" y="0"/>
                </a:moveTo>
                <a:lnTo>
                  <a:pt x="9144000" y="0"/>
                </a:lnTo>
                <a:lnTo>
                  <a:pt x="9144000" y="3886200"/>
                </a:lnTo>
                <a:lnTo>
                  <a:pt x="0" y="3886200"/>
                </a:lnTo>
                <a:close/>
              </a:path>
            </a:pathLst>
          </a:custGeom>
        </p:spPr>
        <p:txBody>
          <a:bodyPr wrap="square" rtlCol="0">
            <a:noAutofit/>
          </a:bodyPr>
          <a:lstStyle>
            <a:defPPr>
              <a:defRPr lang="ja-JP"/>
            </a:defPPr>
            <a:lvl1pPr>
              <a:defRPr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 name="タイトル 1">
            <a:extLst>
              <a:ext uri="{FF2B5EF4-FFF2-40B4-BE49-F238E27FC236}">
                <a16:creationId xmlns:a16="http://schemas.microsoft.com/office/drawing/2014/main" id="{A2DFA2E8-50A1-4465-AC33-6FAC0E7736E9}"/>
              </a:ext>
            </a:extLst>
          </p:cNvPr>
          <p:cNvSpPr>
            <a:spLocks noGrp="1"/>
          </p:cNvSpPr>
          <p:nvPr>
            <p:ph type="title"/>
          </p:nvPr>
        </p:nvSpPr>
        <p:spPr>
          <a:xfrm>
            <a:off x="2040636" y="3200400"/>
            <a:ext cx="8110728" cy="457200"/>
          </a:xfrm>
        </p:spPr>
        <p:txBody>
          <a:bodyPr rtlCol="0" anchor="ctr"/>
          <a:lstStyle>
            <a:lvl1pPr algn="ctr">
              <a:defRPr lang="ja-JP" sz="4800" spc="300"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テキスト プレースホルダー 2">
            <a:extLst>
              <a:ext uri="{FF2B5EF4-FFF2-40B4-BE49-F238E27FC236}">
                <a16:creationId xmlns:a16="http://schemas.microsoft.com/office/drawing/2014/main" id="{2E65DE34-CDB7-41F7-A95A-592B99558C69}"/>
              </a:ext>
            </a:extLst>
          </p:cNvPr>
          <p:cNvSpPr>
            <a:spLocks noGrp="1"/>
          </p:cNvSpPr>
          <p:nvPr>
            <p:ph type="body" idx="1" hasCustomPrompt="1"/>
          </p:nvPr>
        </p:nvSpPr>
        <p:spPr>
          <a:xfrm>
            <a:off x="8046720" y="4745736"/>
            <a:ext cx="1389888" cy="1280160"/>
          </a:xfrm>
        </p:spPr>
        <p:txBody>
          <a:bodyPr rtlCol="0"/>
          <a:lstStyle>
            <a:lvl1pPr marL="0" indent="0">
              <a:buNone/>
              <a:defRPr lang="ja-JP" sz="2400" cap="all" baseline="0">
                <a:solidFill>
                  <a:schemeClr val="tx1"/>
                </a:solidFill>
                <a:latin typeface="Meiryo UI" panose="020B0604030504040204" pitchFamily="50" charset="-128"/>
                <a:ea typeface="Meiryo UI" panose="020B0604030504040204" pitchFamily="50" charset="-128"/>
              </a:defRPr>
            </a:lvl1pPr>
            <a:lvl2pPr marL="457200" indent="0">
              <a:buNone/>
              <a:defRPr lang="ja-JP" sz="2000">
                <a:solidFill>
                  <a:schemeClr val="tx1">
                    <a:tint val="75000"/>
                  </a:schemeClr>
                </a:solidFill>
              </a:defRPr>
            </a:lvl2pPr>
            <a:lvl3pPr marL="914400" indent="0">
              <a:buNone/>
              <a:defRPr lang="ja-JP" sz="1800">
                <a:solidFill>
                  <a:schemeClr val="tx1">
                    <a:tint val="75000"/>
                  </a:schemeClr>
                </a:solidFill>
              </a:defRPr>
            </a:lvl3pPr>
            <a:lvl4pPr marL="1371600" indent="0">
              <a:buNone/>
              <a:defRPr lang="ja-JP" sz="1600">
                <a:solidFill>
                  <a:schemeClr val="tx1">
                    <a:tint val="75000"/>
                  </a:schemeClr>
                </a:solidFill>
              </a:defRPr>
            </a:lvl4pPr>
            <a:lvl5pPr marL="1828800" indent="0">
              <a:buNone/>
              <a:defRPr lang="ja-JP" sz="1600">
                <a:solidFill>
                  <a:schemeClr val="tx1">
                    <a:tint val="75000"/>
                  </a:schemeClr>
                </a:solidFill>
              </a:defRPr>
            </a:lvl5pPr>
            <a:lvl6pPr marL="2286000" indent="0">
              <a:buNone/>
              <a:defRPr lang="ja-JP" sz="1600">
                <a:solidFill>
                  <a:schemeClr val="tx1">
                    <a:tint val="75000"/>
                  </a:schemeClr>
                </a:solidFill>
              </a:defRPr>
            </a:lvl6pPr>
            <a:lvl7pPr marL="2743200" indent="0">
              <a:buNone/>
              <a:defRPr lang="ja-JP" sz="1600">
                <a:solidFill>
                  <a:schemeClr val="tx1">
                    <a:tint val="75000"/>
                  </a:schemeClr>
                </a:solidFill>
              </a:defRPr>
            </a:lvl7pPr>
            <a:lvl8pPr marL="3200400" indent="0">
              <a:buNone/>
              <a:defRPr lang="ja-JP" sz="1600">
                <a:solidFill>
                  <a:schemeClr val="tx1">
                    <a:tint val="75000"/>
                  </a:schemeClr>
                </a:solidFill>
              </a:defRPr>
            </a:lvl8pPr>
            <a:lvl9pPr marL="3657600" indent="0">
              <a:buNone/>
              <a:defRPr lang="ja-JP" sz="1600">
                <a:solidFill>
                  <a:schemeClr val="tx1">
                    <a:tint val="75000"/>
                  </a:schemeClr>
                </a:solidFill>
              </a:defRPr>
            </a:lvl9pPr>
          </a:lstStyle>
          <a:p>
            <a:pPr lvl="0" rtl="0"/>
            <a:r>
              <a:rPr lang="ja-JP" dirty="0"/>
              <a:t>クリックしてマスター テキストのスタイルを編集</a:t>
            </a:r>
          </a:p>
        </p:txBody>
      </p:sp>
      <p:sp>
        <p:nvSpPr>
          <p:cNvPr id="12" name="長方形 11">
            <a:extLst>
              <a:ext uri="{FF2B5EF4-FFF2-40B4-BE49-F238E27FC236}">
                <a16:creationId xmlns:a16="http://schemas.microsoft.com/office/drawing/2014/main" id="{42E7004C-CFEF-6E88-A3C1-60FBC7F8CD13}"/>
              </a:ext>
            </a:extLst>
          </p:cNvPr>
          <p:cNvSpPr/>
          <p:nvPr userDrawn="1"/>
        </p:nvSpPr>
        <p:spPr>
          <a:xfrm>
            <a:off x="8048624" y="4293195"/>
            <a:ext cx="409575" cy="883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baseline="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03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2">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D97974-B93C-4C96-B3F6-F69E3D6DE6CA}"/>
              </a:ext>
            </a:extLst>
          </p:cNvPr>
          <p:cNvSpPr>
            <a:spLocks noGrp="1"/>
          </p:cNvSpPr>
          <p:nvPr>
            <p:ph type="title"/>
          </p:nvPr>
        </p:nvSpPr>
        <p:spPr>
          <a:xfrm>
            <a:off x="1295399" y="609600"/>
            <a:ext cx="10058400" cy="914400"/>
          </a:xfrm>
        </p:spPr>
        <p:txBody>
          <a:bodyPr rtlCol="0"/>
          <a:lstStyle>
            <a:lvl1pPr>
              <a:defRPr lang="ja-JP" spc="300"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a:p>
        </p:txBody>
      </p:sp>
      <p:sp>
        <p:nvSpPr>
          <p:cNvPr id="3" name="コンテンツ プレースホルダー 2">
            <a:extLst>
              <a:ext uri="{FF2B5EF4-FFF2-40B4-BE49-F238E27FC236}">
                <a16:creationId xmlns:a16="http://schemas.microsoft.com/office/drawing/2014/main" id="{8A6FC6F2-80B4-49A7-9448-33FE2DF0E967}"/>
              </a:ext>
            </a:extLst>
          </p:cNvPr>
          <p:cNvSpPr>
            <a:spLocks noGrp="1"/>
          </p:cNvSpPr>
          <p:nvPr>
            <p:ph idx="1" hasCustomPrompt="1"/>
          </p:nvPr>
        </p:nvSpPr>
        <p:spPr>
          <a:xfrm>
            <a:off x="1295400" y="1855945"/>
            <a:ext cx="9820656" cy="4352544"/>
          </a:xfrm>
        </p:spPr>
        <p:txBody>
          <a:bodyPr rtlCol="0"/>
          <a:lstStyle>
            <a:lvl1pPr>
              <a:defRPr lang="ja-JP" spc="0" baseline="0">
                <a:latin typeface="Meiryo UI" panose="020B0604030504040204" pitchFamily="50" charset="-128"/>
                <a:ea typeface="Meiryo UI" panose="020B0604030504040204" pitchFamily="50" charset="-128"/>
              </a:defRPr>
            </a:lvl1pPr>
            <a:lvl2pPr>
              <a:defRPr lang="ja-JP" spc="0" baseline="0">
                <a:latin typeface="Meiryo UI" panose="020B0604030504040204" pitchFamily="50" charset="-128"/>
                <a:ea typeface="Meiryo UI" panose="020B0604030504040204" pitchFamily="50" charset="-128"/>
              </a:defRPr>
            </a:lvl2pPr>
            <a:lvl3pPr>
              <a:defRPr lang="ja-JP" spc="0" baseline="0">
                <a:latin typeface="Meiryo UI" panose="020B0604030504040204" pitchFamily="50" charset="-128"/>
                <a:ea typeface="Meiryo UI" panose="020B0604030504040204" pitchFamily="50" charset="-128"/>
              </a:defRPr>
            </a:lvl3pPr>
            <a:lvl4pPr>
              <a:defRPr lang="ja-JP" spc="0" baseline="0">
                <a:latin typeface="Meiryo UI" panose="020B0604030504040204" pitchFamily="50" charset="-128"/>
                <a:ea typeface="Meiryo UI" panose="020B0604030504040204" pitchFamily="50" charset="-128"/>
              </a:defRPr>
            </a:lvl4pPr>
            <a:lvl5pPr>
              <a:defRPr lang="ja-JP" spc="0" baseline="0">
                <a:latin typeface="Meiryo UI" panose="020B0604030504040204" pitchFamily="50" charset="-128"/>
                <a:ea typeface="Meiryo UI" panose="020B0604030504040204" pitchFamily="50" charset="-128"/>
              </a:defRPr>
            </a:lvl5pPr>
          </a:lstStyle>
          <a:p>
            <a:pPr lvl="0" rtl="0"/>
            <a:r>
              <a:rPr lang="ja-JP"/>
              <a:t>クリックしてマスター テキストのスタイルを編集</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6" name="テキスト ボックス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defPPr>
              <a:defRPr lang="ja-JP"/>
            </a:defPPr>
          </a:lstStyle>
          <a:p>
            <a:pPr rtl="0"/>
            <a:endParaRPr lang="ja-JP" baseline="0" dirty="0">
              <a:latin typeface="Meiryo UI" panose="020B0604030504040204" pitchFamily="50" charset="-128"/>
              <a:ea typeface="Meiryo UI" panose="020B0604030504040204" pitchFamily="50" charset="-128"/>
            </a:endParaRPr>
          </a:p>
        </p:txBody>
      </p:sp>
      <p:sp>
        <p:nvSpPr>
          <p:cNvPr id="9" name="スライド番号プレースホルダー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10" name="フッター プレースホルダー 9">
            <a:extLst>
              <a:ext uri="{FF2B5EF4-FFF2-40B4-BE49-F238E27FC236}">
                <a16:creationId xmlns:a16="http://schemas.microsoft.com/office/drawing/2014/main" id="{1E607086-83FC-E680-56CD-FD986ACF5B7E}"/>
              </a:ext>
            </a:extLst>
          </p:cNvPr>
          <p:cNvSpPr>
            <a:spLocks noGrp="1"/>
          </p:cNvSpPr>
          <p:nvPr>
            <p:ph type="ftr" sz="quarter" idx="12"/>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dirty="0"/>
              <a:t>プレゼンテーションのタイトル</a:t>
            </a:r>
          </a:p>
        </p:txBody>
      </p:sp>
    </p:spTree>
    <p:extLst>
      <p:ext uri="{BB962C8B-B14F-4D97-AF65-F5344CB8AC3E}">
        <p14:creationId xmlns:p14="http://schemas.microsoft.com/office/powerpoint/2010/main" val="152133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D97974-B93C-4C96-B3F6-F69E3D6DE6CA}"/>
              </a:ext>
            </a:extLst>
          </p:cNvPr>
          <p:cNvSpPr>
            <a:spLocks noGrp="1"/>
          </p:cNvSpPr>
          <p:nvPr>
            <p:ph type="title"/>
          </p:nvPr>
        </p:nvSpPr>
        <p:spPr>
          <a:xfrm>
            <a:off x="1188720" y="609600"/>
            <a:ext cx="9829800" cy="914400"/>
          </a:xfrm>
        </p:spPr>
        <p:txBody>
          <a:bodyPr rtlCol="0"/>
          <a:lstStyle>
            <a:lvl1pPr algn="ctr">
              <a:defRPr lang="ja-JP" spc="300"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コンテンツ プレースホルダー 2">
            <a:extLst>
              <a:ext uri="{FF2B5EF4-FFF2-40B4-BE49-F238E27FC236}">
                <a16:creationId xmlns:a16="http://schemas.microsoft.com/office/drawing/2014/main" id="{8A6FC6F2-80B4-49A7-9448-33FE2DF0E967}"/>
              </a:ext>
            </a:extLst>
          </p:cNvPr>
          <p:cNvSpPr>
            <a:spLocks noGrp="1"/>
          </p:cNvSpPr>
          <p:nvPr>
            <p:ph idx="1" hasCustomPrompt="1"/>
          </p:nvPr>
        </p:nvSpPr>
        <p:spPr>
          <a:xfrm>
            <a:off x="1188720" y="1746504"/>
            <a:ext cx="9829800" cy="4352544"/>
          </a:xfrm>
        </p:spPr>
        <p:txBody>
          <a:bodyPr rtlCol="0"/>
          <a:lstStyle>
            <a:lvl1pPr>
              <a:defRPr lang="ja-JP" spc="0" baseline="0">
                <a:latin typeface="Meiryo UI" panose="020B0604030504040204" pitchFamily="50" charset="-128"/>
                <a:ea typeface="Meiryo UI" panose="020B0604030504040204" pitchFamily="50" charset="-128"/>
              </a:defRPr>
            </a:lvl1pPr>
            <a:lvl2pPr>
              <a:defRPr lang="ja-JP" spc="0" baseline="0">
                <a:latin typeface="Meiryo UI" panose="020B0604030504040204" pitchFamily="50" charset="-128"/>
                <a:ea typeface="Meiryo UI" panose="020B0604030504040204" pitchFamily="50" charset="-128"/>
              </a:defRPr>
            </a:lvl2pPr>
            <a:lvl3pPr>
              <a:defRPr lang="ja-JP" spc="0" baseline="0">
                <a:latin typeface="Meiryo UI" panose="020B0604030504040204" pitchFamily="50" charset="-128"/>
                <a:ea typeface="Meiryo UI" panose="020B0604030504040204" pitchFamily="50" charset="-128"/>
              </a:defRPr>
            </a:lvl3pPr>
            <a:lvl4pPr>
              <a:defRPr lang="ja-JP" spc="0" baseline="0">
                <a:latin typeface="Meiryo UI" panose="020B0604030504040204" pitchFamily="50" charset="-128"/>
                <a:ea typeface="Meiryo UI" panose="020B0604030504040204" pitchFamily="50" charset="-128"/>
              </a:defRPr>
            </a:lvl4pPr>
            <a:lvl5pPr>
              <a:defRPr lang="ja-JP" spc="0" baseline="0">
                <a:latin typeface="Meiryo UI" panose="020B0604030504040204" pitchFamily="50" charset="-128"/>
                <a:ea typeface="Meiryo UI" panose="020B0604030504040204" pitchFamily="50" charset="-128"/>
              </a:defRPr>
            </a:lvl5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6" name="テキスト ボックス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defPPr>
              <a:defRPr lang="ja-JP"/>
            </a:defPPr>
          </a:lstStyle>
          <a:p>
            <a:pPr rtl="0"/>
            <a:endParaRPr lang="ja-JP" baseline="0" dirty="0">
              <a:latin typeface="Meiryo UI" panose="020B0604030504040204" pitchFamily="50" charset="-128"/>
              <a:ea typeface="Meiryo UI" panose="020B0604030504040204" pitchFamily="50" charset="-128"/>
            </a:endParaRPr>
          </a:p>
        </p:txBody>
      </p:sp>
      <p:sp>
        <p:nvSpPr>
          <p:cNvPr id="9" name="スライド番号プレースホルダー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10" name="フッター プレースホルダー 9">
            <a:extLst>
              <a:ext uri="{FF2B5EF4-FFF2-40B4-BE49-F238E27FC236}">
                <a16:creationId xmlns:a16="http://schemas.microsoft.com/office/drawing/2014/main" id="{1E607086-83FC-E680-56CD-FD986ACF5B7E}"/>
              </a:ext>
            </a:extLst>
          </p:cNvPr>
          <p:cNvSpPr>
            <a:spLocks noGrp="1"/>
          </p:cNvSpPr>
          <p:nvPr>
            <p:ph type="ftr" sz="quarter" idx="12"/>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Tree>
    <p:extLst>
      <p:ext uri="{BB962C8B-B14F-4D97-AF65-F5344CB8AC3E}">
        <p14:creationId xmlns:p14="http://schemas.microsoft.com/office/powerpoint/2010/main" val="164184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引用文">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17F99EA-AB5F-24F3-D971-2B9BDE3B4F3C}"/>
              </a:ext>
            </a:extLst>
          </p:cNvPr>
          <p:cNvSpPr txBox="1"/>
          <p:nvPr userDrawn="1"/>
        </p:nvSpPr>
        <p:spPr>
          <a:xfrm>
            <a:off x="641838" y="5547946"/>
            <a:ext cx="184731" cy="369332"/>
          </a:xfrm>
          <a:prstGeom prst="rect">
            <a:avLst/>
          </a:prstGeom>
          <a:noFill/>
        </p:spPr>
        <p:txBody>
          <a:bodyPr wrap="none" rtlCol="0">
            <a:spAutoFit/>
          </a:bodyPr>
          <a:lstStyle>
            <a:defPPr>
              <a:defRPr lang="ja-JP"/>
            </a:defPPr>
          </a:lstStyle>
          <a:p>
            <a:pPr rtl="0"/>
            <a:endParaRPr lang="ja-JP" baseline="0" dirty="0">
              <a:latin typeface="Meiryo UI" panose="020B0604030504040204" pitchFamily="50" charset="-128"/>
              <a:ea typeface="Meiryo UI" panose="020B0604030504040204" pitchFamily="50" charset="-128"/>
            </a:endParaRPr>
          </a:p>
        </p:txBody>
      </p:sp>
      <p:sp>
        <p:nvSpPr>
          <p:cNvPr id="9" name="スライド番号プレースホルダー 8">
            <a:extLst>
              <a:ext uri="{FF2B5EF4-FFF2-40B4-BE49-F238E27FC236}">
                <a16:creationId xmlns:a16="http://schemas.microsoft.com/office/drawing/2014/main" id="{969BB099-33E8-8B24-7E54-70E7457A1C7B}"/>
              </a:ext>
            </a:extLst>
          </p:cNvPr>
          <p:cNvSpPr>
            <a:spLocks noGrp="1"/>
          </p:cNvSpPr>
          <p:nvPr>
            <p:ph type="sldNum"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10" name="フッター プレースホルダー 9">
            <a:extLst>
              <a:ext uri="{FF2B5EF4-FFF2-40B4-BE49-F238E27FC236}">
                <a16:creationId xmlns:a16="http://schemas.microsoft.com/office/drawing/2014/main" id="{1E607086-83FC-E680-56CD-FD986ACF5B7E}"/>
              </a:ext>
            </a:extLst>
          </p:cNvPr>
          <p:cNvSpPr>
            <a:spLocks noGrp="1"/>
          </p:cNvSpPr>
          <p:nvPr>
            <p:ph type="ftr" sz="quarter" idx="12"/>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5" name="図プレースホルダー 4">
            <a:extLst>
              <a:ext uri="{FF2B5EF4-FFF2-40B4-BE49-F238E27FC236}">
                <a16:creationId xmlns:a16="http://schemas.microsoft.com/office/drawing/2014/main" id="{B7811310-A21F-0BFB-8198-22EDFCF9F45B}"/>
              </a:ext>
            </a:extLst>
          </p:cNvPr>
          <p:cNvSpPr>
            <a:spLocks noGrp="1"/>
          </p:cNvSpPr>
          <p:nvPr>
            <p:ph type="pic" sz="quarter" idx="10"/>
          </p:nvPr>
        </p:nvSpPr>
        <p:spPr>
          <a:xfrm>
            <a:off x="5370576" y="658368"/>
            <a:ext cx="6821424" cy="3346704"/>
          </a:xfrm>
          <a:prstGeom prst="rect">
            <a:avLst/>
          </a:prstGeom>
        </p:spPr>
        <p:txBody>
          <a:bodyPr wrap="square" rtlCol="0">
            <a:noAutofit/>
          </a:bodyPr>
          <a:lstStyle>
            <a:defPPr>
              <a:defRPr lang="ja-JP"/>
            </a:defPPr>
            <a:lvl1pPr>
              <a:defRPr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cxnSp>
        <p:nvCxnSpPr>
          <p:cNvPr id="7" name="直線​​コネクタ(S) 6">
            <a:extLst>
              <a:ext uri="{FF2B5EF4-FFF2-40B4-BE49-F238E27FC236}">
                <a16:creationId xmlns:a16="http://schemas.microsoft.com/office/drawing/2014/main" id="{A73D2EFC-F14F-5508-06EE-4E5B5C535E16}"/>
              </a:ext>
            </a:extLst>
          </p:cNvPr>
          <p:cNvCxnSpPr>
            <a:cxnSpLocks/>
          </p:cNvCxnSpPr>
          <p:nvPr userDrawn="1"/>
        </p:nvCxnSpPr>
        <p:spPr>
          <a:xfrm>
            <a:off x="1819102" y="5548842"/>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サブタイトル 2">
            <a:extLst>
              <a:ext uri="{FF2B5EF4-FFF2-40B4-BE49-F238E27FC236}">
                <a16:creationId xmlns:a16="http://schemas.microsoft.com/office/drawing/2014/main" id="{28A6ACFB-D620-056D-1C62-903C5FBCEBCF}"/>
              </a:ext>
            </a:extLst>
          </p:cNvPr>
          <p:cNvSpPr>
            <a:spLocks noGrp="1"/>
          </p:cNvSpPr>
          <p:nvPr>
            <p:ph type="subTitle" idx="1"/>
          </p:nvPr>
        </p:nvSpPr>
        <p:spPr>
          <a:xfrm>
            <a:off x="1819656" y="5943600"/>
            <a:ext cx="4809744" cy="256032"/>
          </a:xfrm>
        </p:spPr>
        <p:txBody>
          <a:bodyPr rtlCol="0"/>
          <a:lstStyle>
            <a:lvl1pPr marL="0" indent="0" algn="l">
              <a:buNone/>
              <a:defRPr lang="ja-JP" sz="2000" cap="all" spc="200" baseline="0">
                <a:latin typeface="Meiryo UI" panose="020B0604030504040204" pitchFamily="50" charset="-128"/>
                <a:ea typeface="Meiryo UI" panose="020B0604030504040204" pitchFamily="50" charset="-128"/>
              </a:defRPr>
            </a:lvl1pPr>
            <a:lvl2pPr marL="457200" indent="0" algn="ctr">
              <a:buNone/>
              <a:defRPr lang="ja-JP" sz="2000"/>
            </a:lvl2pPr>
            <a:lvl3pPr marL="914400" indent="0" algn="ctr">
              <a:buNone/>
              <a:defRPr lang="ja-JP" sz="1800"/>
            </a:lvl3pPr>
            <a:lvl4pPr marL="1371600" indent="0" algn="ctr">
              <a:buNone/>
              <a:defRPr lang="ja-JP" sz="1600"/>
            </a:lvl4pPr>
            <a:lvl5pPr marL="1828800" indent="0" algn="ctr">
              <a:buNone/>
              <a:defRPr lang="ja-JP" sz="1600"/>
            </a:lvl5pPr>
            <a:lvl6pPr marL="2286000" indent="0" algn="ctr">
              <a:buNone/>
              <a:defRPr lang="ja-JP" sz="1600"/>
            </a:lvl6pPr>
            <a:lvl7pPr marL="2743200" indent="0" algn="ctr">
              <a:buNone/>
              <a:defRPr lang="ja-JP" sz="1600"/>
            </a:lvl7pPr>
            <a:lvl8pPr marL="3200400" indent="0" algn="ctr">
              <a:buNone/>
              <a:defRPr lang="ja-JP" sz="1600"/>
            </a:lvl8pPr>
            <a:lvl9pPr marL="3657600" indent="0" algn="ctr">
              <a:buNone/>
              <a:defRPr lang="ja-JP" sz="1600"/>
            </a:lvl9pPr>
          </a:lstStyle>
          <a:p>
            <a:pPr rtl="0"/>
            <a:r>
              <a:rPr lang="ja-JP" altLang="en-US"/>
              <a:t>マスター サブタイトルの書式設定</a:t>
            </a:r>
            <a:endParaRPr lang="ja-JP" dirty="0"/>
          </a:p>
        </p:txBody>
      </p:sp>
      <p:sp>
        <p:nvSpPr>
          <p:cNvPr id="2" name="タイトル 1">
            <a:extLst>
              <a:ext uri="{FF2B5EF4-FFF2-40B4-BE49-F238E27FC236}">
                <a16:creationId xmlns:a16="http://schemas.microsoft.com/office/drawing/2014/main" id="{3CD97974-B93C-4C96-B3F6-F69E3D6DE6CA}"/>
              </a:ext>
            </a:extLst>
          </p:cNvPr>
          <p:cNvSpPr>
            <a:spLocks noGrp="1"/>
          </p:cNvSpPr>
          <p:nvPr>
            <p:ph type="title"/>
          </p:nvPr>
        </p:nvSpPr>
        <p:spPr>
          <a:xfrm>
            <a:off x="1819656" y="2459736"/>
            <a:ext cx="5157216" cy="2670048"/>
          </a:xfrm>
        </p:spPr>
        <p:txBody>
          <a:bodyPr rtlCol="0" anchor="b"/>
          <a:lstStyle>
            <a:lvl1pPr algn="l">
              <a:lnSpc>
                <a:spcPts val="5200"/>
              </a:lnSpc>
              <a:defRPr lang="ja-JP" sz="3600" spc="0"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Tree>
    <p:extLst>
      <p:ext uri="{BB962C8B-B14F-4D97-AF65-F5344CB8AC3E}">
        <p14:creationId xmlns:p14="http://schemas.microsoft.com/office/powerpoint/2010/main" val="34061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チーム x4">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021824" cy="539496"/>
          </a:xfrm>
        </p:spPr>
        <p:txBody>
          <a:bodyPr rtlCol="0"/>
          <a:lstStyle>
            <a:lvl1pPr algn="ctr">
              <a:defRPr lang="ja-JP"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スライド番号プレースホルダー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4" name="フッター プレースホルダー 3">
            <a:extLst>
              <a:ext uri="{FF2B5EF4-FFF2-40B4-BE49-F238E27FC236}">
                <a16:creationId xmlns:a16="http://schemas.microsoft.com/office/drawing/2014/main" id="{56746F73-AB2D-A55B-67FD-85A2F20D50E8}"/>
              </a:ext>
            </a:extLst>
          </p:cNvPr>
          <p:cNvSpPr>
            <a:spLocks noGrp="1"/>
          </p:cNvSpPr>
          <p:nvPr>
            <p:ph type="ftr"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5" name="図プレースホルダー 8">
            <a:extLst>
              <a:ext uri="{FF2B5EF4-FFF2-40B4-BE49-F238E27FC236}">
                <a16:creationId xmlns:a16="http://schemas.microsoft.com/office/drawing/2014/main" id="{6F01F221-54DA-6EF2-D9DE-2B9A7AB60B1C}"/>
              </a:ext>
            </a:extLst>
          </p:cNvPr>
          <p:cNvSpPr>
            <a:spLocks noGrp="1"/>
          </p:cNvSpPr>
          <p:nvPr>
            <p:ph type="pic" sz="quarter" idx="12"/>
          </p:nvPr>
        </p:nvSpPr>
        <p:spPr>
          <a:xfrm>
            <a:off x="1298448" y="2441448"/>
            <a:ext cx="1828800" cy="18288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6" name="図プレースホルダー 8">
            <a:extLst>
              <a:ext uri="{FF2B5EF4-FFF2-40B4-BE49-F238E27FC236}">
                <a16:creationId xmlns:a16="http://schemas.microsoft.com/office/drawing/2014/main" id="{9BEECCD2-A0EF-0622-7377-A2BAE978656E}"/>
              </a:ext>
            </a:extLst>
          </p:cNvPr>
          <p:cNvSpPr>
            <a:spLocks noGrp="1"/>
          </p:cNvSpPr>
          <p:nvPr>
            <p:ph type="pic" sz="quarter" idx="13"/>
          </p:nvPr>
        </p:nvSpPr>
        <p:spPr>
          <a:xfrm>
            <a:off x="3886200" y="2441448"/>
            <a:ext cx="1828800" cy="18288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7" name="図プレースホルダー 8">
            <a:extLst>
              <a:ext uri="{FF2B5EF4-FFF2-40B4-BE49-F238E27FC236}">
                <a16:creationId xmlns:a16="http://schemas.microsoft.com/office/drawing/2014/main" id="{DDD9A982-D940-ADB7-F949-B3898D1984E6}"/>
              </a:ext>
            </a:extLst>
          </p:cNvPr>
          <p:cNvSpPr>
            <a:spLocks noGrp="1"/>
          </p:cNvSpPr>
          <p:nvPr>
            <p:ph type="pic" sz="quarter" idx="14"/>
          </p:nvPr>
        </p:nvSpPr>
        <p:spPr>
          <a:xfrm>
            <a:off x="6473952" y="2441448"/>
            <a:ext cx="1828800" cy="18288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8" name="図プレースホルダー 8">
            <a:extLst>
              <a:ext uri="{FF2B5EF4-FFF2-40B4-BE49-F238E27FC236}">
                <a16:creationId xmlns:a16="http://schemas.microsoft.com/office/drawing/2014/main" id="{492630AD-4FA0-C5D3-DC29-AE0E67CB6CAA}"/>
              </a:ext>
            </a:extLst>
          </p:cNvPr>
          <p:cNvSpPr>
            <a:spLocks noGrp="1"/>
          </p:cNvSpPr>
          <p:nvPr>
            <p:ph type="pic" sz="quarter" idx="15"/>
          </p:nvPr>
        </p:nvSpPr>
        <p:spPr>
          <a:xfrm>
            <a:off x="9034272" y="2441448"/>
            <a:ext cx="1828800" cy="18288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9" name="テキスト プレースホルダー 13">
            <a:extLst>
              <a:ext uri="{FF2B5EF4-FFF2-40B4-BE49-F238E27FC236}">
                <a16:creationId xmlns:a16="http://schemas.microsoft.com/office/drawing/2014/main" id="{AA3DDCC3-9231-434E-A1D1-8A078DE7BF10}"/>
              </a:ext>
            </a:extLst>
          </p:cNvPr>
          <p:cNvSpPr>
            <a:spLocks noGrp="1"/>
          </p:cNvSpPr>
          <p:nvPr>
            <p:ph type="body" sz="quarter" idx="16" hasCustomPrompt="1"/>
          </p:nvPr>
        </p:nvSpPr>
        <p:spPr>
          <a:xfrm>
            <a:off x="1298448" y="4974336"/>
            <a:ext cx="1828800" cy="539496"/>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0" name="テキスト プレースホルダー 13">
            <a:extLst>
              <a:ext uri="{FF2B5EF4-FFF2-40B4-BE49-F238E27FC236}">
                <a16:creationId xmlns:a16="http://schemas.microsoft.com/office/drawing/2014/main" id="{970A1046-F88C-E11E-0E2E-A7F3AEDB3A26}"/>
              </a:ext>
            </a:extLst>
          </p:cNvPr>
          <p:cNvSpPr>
            <a:spLocks noGrp="1"/>
          </p:cNvSpPr>
          <p:nvPr>
            <p:ph type="body" sz="quarter" idx="17" hasCustomPrompt="1"/>
          </p:nvPr>
        </p:nvSpPr>
        <p:spPr>
          <a:xfrm>
            <a:off x="1298448" y="5596128"/>
            <a:ext cx="1828800" cy="347472"/>
          </a:xfrm>
        </p:spPr>
        <p:txBody>
          <a:bodyPr lIns="0" tIns="0" rIns="0" bIns="0" rtlCol="0" anchor="t">
            <a:noAutofit/>
          </a:bodyPr>
          <a:lstStyle>
            <a:lvl1pPr marL="0" indent="0" algn="ctr">
              <a:lnSpc>
                <a:spcPct val="10000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1" name="テキスト プレースホルダー 13">
            <a:extLst>
              <a:ext uri="{FF2B5EF4-FFF2-40B4-BE49-F238E27FC236}">
                <a16:creationId xmlns:a16="http://schemas.microsoft.com/office/drawing/2014/main" id="{BF27FC0A-1C34-6BFF-806A-6911C16F2184}"/>
              </a:ext>
            </a:extLst>
          </p:cNvPr>
          <p:cNvSpPr>
            <a:spLocks noGrp="1"/>
          </p:cNvSpPr>
          <p:nvPr>
            <p:ph type="body" sz="quarter" idx="18" hasCustomPrompt="1"/>
          </p:nvPr>
        </p:nvSpPr>
        <p:spPr>
          <a:xfrm>
            <a:off x="3886200" y="4974336"/>
            <a:ext cx="1828800" cy="539496"/>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2" name="テキスト プレースホルダー 13">
            <a:extLst>
              <a:ext uri="{FF2B5EF4-FFF2-40B4-BE49-F238E27FC236}">
                <a16:creationId xmlns:a16="http://schemas.microsoft.com/office/drawing/2014/main" id="{EF94CC5A-0B90-D0D3-CF42-2A9B86331729}"/>
              </a:ext>
            </a:extLst>
          </p:cNvPr>
          <p:cNvSpPr>
            <a:spLocks noGrp="1"/>
          </p:cNvSpPr>
          <p:nvPr>
            <p:ph type="body" sz="quarter" idx="19" hasCustomPrompt="1"/>
          </p:nvPr>
        </p:nvSpPr>
        <p:spPr>
          <a:xfrm>
            <a:off x="3886200" y="5596128"/>
            <a:ext cx="1828800" cy="347472"/>
          </a:xfrm>
        </p:spPr>
        <p:txBody>
          <a:bodyPr lIns="0" tIns="0" rIns="0" bIns="0" rtlCol="0" anchor="t">
            <a:noAutofit/>
          </a:bodyPr>
          <a:lstStyle>
            <a:lvl1pPr marL="0" indent="0" algn="ctr">
              <a:lnSpc>
                <a:spcPct val="10000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3" name="テキスト プレースホルダー 13">
            <a:extLst>
              <a:ext uri="{FF2B5EF4-FFF2-40B4-BE49-F238E27FC236}">
                <a16:creationId xmlns:a16="http://schemas.microsoft.com/office/drawing/2014/main" id="{8E685B28-FC51-9FE8-2F7E-C8255BD75945}"/>
              </a:ext>
            </a:extLst>
          </p:cNvPr>
          <p:cNvSpPr>
            <a:spLocks noGrp="1"/>
          </p:cNvSpPr>
          <p:nvPr>
            <p:ph type="body" sz="quarter" idx="20" hasCustomPrompt="1"/>
          </p:nvPr>
        </p:nvSpPr>
        <p:spPr>
          <a:xfrm>
            <a:off x="6473952" y="4974336"/>
            <a:ext cx="1828800" cy="539496"/>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4" name="テキスト プレースホルダー 13">
            <a:extLst>
              <a:ext uri="{FF2B5EF4-FFF2-40B4-BE49-F238E27FC236}">
                <a16:creationId xmlns:a16="http://schemas.microsoft.com/office/drawing/2014/main" id="{B472F1E6-DAE5-AE6D-F688-575FC243CD0C}"/>
              </a:ext>
            </a:extLst>
          </p:cNvPr>
          <p:cNvSpPr>
            <a:spLocks noGrp="1"/>
          </p:cNvSpPr>
          <p:nvPr>
            <p:ph type="body" sz="quarter" idx="21" hasCustomPrompt="1"/>
          </p:nvPr>
        </p:nvSpPr>
        <p:spPr>
          <a:xfrm>
            <a:off x="6473952" y="5596128"/>
            <a:ext cx="1828800" cy="347472"/>
          </a:xfrm>
        </p:spPr>
        <p:txBody>
          <a:bodyPr lIns="0" tIns="0" rIns="0" bIns="0" rtlCol="0" anchor="t">
            <a:noAutofit/>
          </a:bodyPr>
          <a:lstStyle>
            <a:lvl1pPr marL="0" indent="0" algn="ctr">
              <a:lnSpc>
                <a:spcPct val="10000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5" name="テキスト プレースホルダー 13">
            <a:extLst>
              <a:ext uri="{FF2B5EF4-FFF2-40B4-BE49-F238E27FC236}">
                <a16:creationId xmlns:a16="http://schemas.microsoft.com/office/drawing/2014/main" id="{7138E486-F729-AEC8-0C2D-44FA21EDC617}"/>
              </a:ext>
            </a:extLst>
          </p:cNvPr>
          <p:cNvSpPr>
            <a:spLocks noGrp="1"/>
          </p:cNvSpPr>
          <p:nvPr>
            <p:ph type="body" sz="quarter" idx="22" hasCustomPrompt="1"/>
          </p:nvPr>
        </p:nvSpPr>
        <p:spPr>
          <a:xfrm>
            <a:off x="9070848" y="4974336"/>
            <a:ext cx="1828800" cy="539496"/>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6" name="テキスト プレースホルダー 13">
            <a:extLst>
              <a:ext uri="{FF2B5EF4-FFF2-40B4-BE49-F238E27FC236}">
                <a16:creationId xmlns:a16="http://schemas.microsoft.com/office/drawing/2014/main" id="{0F182FA8-4DA0-527F-89C3-96D9A996F2C7}"/>
              </a:ext>
            </a:extLst>
          </p:cNvPr>
          <p:cNvSpPr>
            <a:spLocks noGrp="1"/>
          </p:cNvSpPr>
          <p:nvPr>
            <p:ph type="body" sz="quarter" idx="23" hasCustomPrompt="1"/>
          </p:nvPr>
        </p:nvSpPr>
        <p:spPr>
          <a:xfrm>
            <a:off x="9070848" y="5596128"/>
            <a:ext cx="1828800" cy="347472"/>
          </a:xfrm>
        </p:spPr>
        <p:txBody>
          <a:bodyPr lIns="0" tIns="0" rIns="0" bIns="0" rtlCol="0" anchor="t">
            <a:noAutofit/>
          </a:bodyPr>
          <a:lstStyle>
            <a:lvl1pPr marL="0" indent="0" algn="ctr">
              <a:lnSpc>
                <a:spcPct val="100000"/>
              </a:lnSpc>
              <a:spcBef>
                <a:spcPts val="0"/>
              </a:spcBef>
              <a:buNone/>
              <a:defRPr lang="ja-JP" sz="14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cxnSp>
        <p:nvCxnSpPr>
          <p:cNvPr id="18" name="直線​​コネクタ(S) 17">
            <a:extLst>
              <a:ext uri="{FF2B5EF4-FFF2-40B4-BE49-F238E27FC236}">
                <a16:creationId xmlns:a16="http://schemas.microsoft.com/office/drawing/2014/main" id="{B6E73E07-0346-2BA8-44BC-6CB3BDEAAA99}"/>
              </a:ext>
            </a:extLst>
          </p:cNvPr>
          <p:cNvCxnSpPr>
            <a:cxnSpLocks/>
          </p:cNvCxnSpPr>
          <p:nvPr userDrawn="1"/>
        </p:nvCxnSpPr>
        <p:spPr>
          <a:xfrm>
            <a:off x="45924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線​​コネクタ(S) 18">
            <a:extLst>
              <a:ext uri="{FF2B5EF4-FFF2-40B4-BE49-F238E27FC236}">
                <a16:creationId xmlns:a16="http://schemas.microsoft.com/office/drawing/2014/main" id="{56E62977-27C7-5882-6A33-75257911D09A}"/>
              </a:ext>
            </a:extLst>
          </p:cNvPr>
          <p:cNvCxnSpPr>
            <a:cxnSpLocks/>
          </p:cNvCxnSpPr>
          <p:nvPr userDrawn="1"/>
        </p:nvCxnSpPr>
        <p:spPr>
          <a:xfrm>
            <a:off x="2004720"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線​​コネクタ(S) 19">
            <a:extLst>
              <a:ext uri="{FF2B5EF4-FFF2-40B4-BE49-F238E27FC236}">
                <a16:creationId xmlns:a16="http://schemas.microsoft.com/office/drawing/2014/main" id="{E705476C-2972-A423-7282-BABA9AAB32E6}"/>
              </a:ext>
            </a:extLst>
          </p:cNvPr>
          <p:cNvCxnSpPr>
            <a:cxnSpLocks/>
          </p:cNvCxnSpPr>
          <p:nvPr userDrawn="1"/>
        </p:nvCxnSpPr>
        <p:spPr>
          <a:xfrm>
            <a:off x="9737699"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線​​コネクタ(S) 20">
            <a:extLst>
              <a:ext uri="{FF2B5EF4-FFF2-40B4-BE49-F238E27FC236}">
                <a16:creationId xmlns:a16="http://schemas.microsoft.com/office/drawing/2014/main" id="{DE0D781B-3CB4-A523-427F-3D444B28E60E}"/>
              </a:ext>
            </a:extLst>
          </p:cNvPr>
          <p:cNvCxnSpPr>
            <a:cxnSpLocks/>
          </p:cNvCxnSpPr>
          <p:nvPr userDrawn="1"/>
        </p:nvCxnSpPr>
        <p:spPr>
          <a:xfrm>
            <a:off x="7183278" y="4688743"/>
            <a:ext cx="41148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804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チーム x8">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83ED19-9B5E-8852-24D6-62401816CBB7}"/>
              </a:ext>
            </a:extLst>
          </p:cNvPr>
          <p:cNvSpPr>
            <a:spLocks noGrp="1"/>
          </p:cNvSpPr>
          <p:nvPr>
            <p:ph type="title"/>
          </p:nvPr>
        </p:nvSpPr>
        <p:spPr>
          <a:xfrm>
            <a:off x="1097280" y="609600"/>
            <a:ext cx="10332720" cy="539496"/>
          </a:xfrm>
        </p:spPr>
        <p:txBody>
          <a:bodyPr rtlCol="0"/>
          <a:lstStyle>
            <a:lvl1pPr algn="ctr">
              <a:defRPr lang="ja-JP" baseline="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dirty="0"/>
          </a:p>
        </p:txBody>
      </p:sp>
      <p:sp>
        <p:nvSpPr>
          <p:cNvPr id="3" name="スライド番号プレースホルダー 2">
            <a:extLst>
              <a:ext uri="{FF2B5EF4-FFF2-40B4-BE49-F238E27FC236}">
                <a16:creationId xmlns:a16="http://schemas.microsoft.com/office/drawing/2014/main" id="{4307A8A0-5009-A086-A6AE-542CA4684892}"/>
              </a:ext>
            </a:extLst>
          </p:cNvPr>
          <p:cNvSpPr>
            <a:spLocks noGrp="1"/>
          </p:cNvSpPr>
          <p:nvPr>
            <p:ph type="sldNum" sz="quarter" idx="10"/>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fld id="{75DF2D63-3FF5-D547-96B9-BE9CCD1ABA58}" type="slidenum">
              <a:rPr lang="en-US" altLang="ja-JP" smtClean="0"/>
              <a:pPr/>
              <a:t>‹#›</a:t>
            </a:fld>
            <a:endParaRPr lang="en-US" altLang="en-US" dirty="0"/>
          </a:p>
        </p:txBody>
      </p:sp>
      <p:sp>
        <p:nvSpPr>
          <p:cNvPr id="4" name="フッター プレースホルダー 3">
            <a:extLst>
              <a:ext uri="{FF2B5EF4-FFF2-40B4-BE49-F238E27FC236}">
                <a16:creationId xmlns:a16="http://schemas.microsoft.com/office/drawing/2014/main" id="{56746F73-AB2D-A55B-67FD-85A2F20D50E8}"/>
              </a:ext>
            </a:extLst>
          </p:cNvPr>
          <p:cNvSpPr>
            <a:spLocks noGrp="1"/>
          </p:cNvSpPr>
          <p:nvPr>
            <p:ph type="ftr" sz="quarter" idx="11"/>
          </p:nvPr>
        </p:nvSpPr>
        <p:spPr/>
        <p:txBody>
          <a:bodyPr rtlCol="0"/>
          <a:lstStyle>
            <a:defPPr>
              <a:defRPr lang="ja-JP"/>
            </a:defPPr>
            <a:lvl1pPr>
              <a:defRPr baseline="0">
                <a:latin typeface="Meiryo UI" panose="020B0604030504040204" pitchFamily="50" charset="-128"/>
                <a:ea typeface="Meiryo UI" panose="020B0604030504040204" pitchFamily="50" charset="-128"/>
              </a:defRPr>
            </a:lvl1pPr>
          </a:lstStyle>
          <a:p>
            <a:r>
              <a:rPr lang="ja-JP" altLang="en-US"/>
              <a:t>プレゼンテーションのタイトル</a:t>
            </a:r>
            <a:endParaRPr lang="ja-JP" altLang="en-US" dirty="0"/>
          </a:p>
        </p:txBody>
      </p:sp>
      <p:sp>
        <p:nvSpPr>
          <p:cNvPr id="5" name="図プレースホルダー 8">
            <a:extLst>
              <a:ext uri="{FF2B5EF4-FFF2-40B4-BE49-F238E27FC236}">
                <a16:creationId xmlns:a16="http://schemas.microsoft.com/office/drawing/2014/main" id="{6F01F221-54DA-6EF2-D9DE-2B9A7AB60B1C}"/>
              </a:ext>
            </a:extLst>
          </p:cNvPr>
          <p:cNvSpPr>
            <a:spLocks noGrp="1"/>
          </p:cNvSpPr>
          <p:nvPr>
            <p:ph type="pic" sz="quarter" idx="12"/>
          </p:nvPr>
        </p:nvSpPr>
        <p:spPr>
          <a:xfrm>
            <a:off x="1636776" y="17556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6" name="図プレースホルダー 8">
            <a:extLst>
              <a:ext uri="{FF2B5EF4-FFF2-40B4-BE49-F238E27FC236}">
                <a16:creationId xmlns:a16="http://schemas.microsoft.com/office/drawing/2014/main" id="{9BEECCD2-A0EF-0622-7377-A2BAE978656E}"/>
              </a:ext>
            </a:extLst>
          </p:cNvPr>
          <p:cNvSpPr>
            <a:spLocks noGrp="1"/>
          </p:cNvSpPr>
          <p:nvPr>
            <p:ph type="pic" sz="quarter" idx="13"/>
          </p:nvPr>
        </p:nvSpPr>
        <p:spPr>
          <a:xfrm>
            <a:off x="4224528" y="17556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7" name="図プレースホルダー 8">
            <a:extLst>
              <a:ext uri="{FF2B5EF4-FFF2-40B4-BE49-F238E27FC236}">
                <a16:creationId xmlns:a16="http://schemas.microsoft.com/office/drawing/2014/main" id="{DDD9A982-D940-ADB7-F949-B3898D1984E6}"/>
              </a:ext>
            </a:extLst>
          </p:cNvPr>
          <p:cNvSpPr>
            <a:spLocks noGrp="1"/>
          </p:cNvSpPr>
          <p:nvPr>
            <p:ph type="pic" sz="quarter" idx="14"/>
          </p:nvPr>
        </p:nvSpPr>
        <p:spPr>
          <a:xfrm>
            <a:off x="6848856" y="17556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8" name="図プレースホルダー 8">
            <a:extLst>
              <a:ext uri="{FF2B5EF4-FFF2-40B4-BE49-F238E27FC236}">
                <a16:creationId xmlns:a16="http://schemas.microsoft.com/office/drawing/2014/main" id="{492630AD-4FA0-C5D3-DC29-AE0E67CB6CAA}"/>
              </a:ext>
            </a:extLst>
          </p:cNvPr>
          <p:cNvSpPr>
            <a:spLocks noGrp="1"/>
          </p:cNvSpPr>
          <p:nvPr>
            <p:ph type="pic" sz="quarter" idx="15"/>
          </p:nvPr>
        </p:nvSpPr>
        <p:spPr>
          <a:xfrm>
            <a:off x="9381744" y="17556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9" name="テキスト プレースホルダー 13">
            <a:extLst>
              <a:ext uri="{FF2B5EF4-FFF2-40B4-BE49-F238E27FC236}">
                <a16:creationId xmlns:a16="http://schemas.microsoft.com/office/drawing/2014/main" id="{AA3DDCC3-9231-434E-A1D1-8A078DE7BF10}"/>
              </a:ext>
            </a:extLst>
          </p:cNvPr>
          <p:cNvSpPr>
            <a:spLocks noGrp="1"/>
          </p:cNvSpPr>
          <p:nvPr>
            <p:ph type="body" sz="quarter" idx="16" hasCustomPrompt="1"/>
          </p:nvPr>
        </p:nvSpPr>
        <p:spPr>
          <a:xfrm>
            <a:off x="1298448" y="3300984"/>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0" name="テキスト プレースホルダー 13">
            <a:extLst>
              <a:ext uri="{FF2B5EF4-FFF2-40B4-BE49-F238E27FC236}">
                <a16:creationId xmlns:a16="http://schemas.microsoft.com/office/drawing/2014/main" id="{970A1046-F88C-E11E-0E2E-A7F3AEDB3A26}"/>
              </a:ext>
            </a:extLst>
          </p:cNvPr>
          <p:cNvSpPr>
            <a:spLocks noGrp="1"/>
          </p:cNvSpPr>
          <p:nvPr>
            <p:ph type="body" sz="quarter" idx="17" hasCustomPrompt="1"/>
          </p:nvPr>
        </p:nvSpPr>
        <p:spPr>
          <a:xfrm>
            <a:off x="1298448" y="37307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11" name="テキスト プレースホルダー 13">
            <a:extLst>
              <a:ext uri="{FF2B5EF4-FFF2-40B4-BE49-F238E27FC236}">
                <a16:creationId xmlns:a16="http://schemas.microsoft.com/office/drawing/2014/main" id="{BF27FC0A-1C34-6BFF-806A-6911C16F2184}"/>
              </a:ext>
            </a:extLst>
          </p:cNvPr>
          <p:cNvSpPr>
            <a:spLocks noGrp="1"/>
          </p:cNvSpPr>
          <p:nvPr>
            <p:ph type="body" sz="quarter" idx="18" hasCustomPrompt="1"/>
          </p:nvPr>
        </p:nvSpPr>
        <p:spPr>
          <a:xfrm>
            <a:off x="3886200" y="3300984"/>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2" name="テキスト プレースホルダー 13">
            <a:extLst>
              <a:ext uri="{FF2B5EF4-FFF2-40B4-BE49-F238E27FC236}">
                <a16:creationId xmlns:a16="http://schemas.microsoft.com/office/drawing/2014/main" id="{EF94CC5A-0B90-D0D3-CF42-2A9B86331729}"/>
              </a:ext>
            </a:extLst>
          </p:cNvPr>
          <p:cNvSpPr>
            <a:spLocks noGrp="1"/>
          </p:cNvSpPr>
          <p:nvPr>
            <p:ph type="body" sz="quarter" idx="19" hasCustomPrompt="1"/>
          </p:nvPr>
        </p:nvSpPr>
        <p:spPr>
          <a:xfrm>
            <a:off x="3886200" y="37307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3" name="テキスト プレースホルダー 13">
            <a:extLst>
              <a:ext uri="{FF2B5EF4-FFF2-40B4-BE49-F238E27FC236}">
                <a16:creationId xmlns:a16="http://schemas.microsoft.com/office/drawing/2014/main" id="{8E685B28-FC51-9FE8-2F7E-C8255BD75945}"/>
              </a:ext>
            </a:extLst>
          </p:cNvPr>
          <p:cNvSpPr>
            <a:spLocks noGrp="1"/>
          </p:cNvSpPr>
          <p:nvPr>
            <p:ph type="body" sz="quarter" idx="20" hasCustomPrompt="1"/>
          </p:nvPr>
        </p:nvSpPr>
        <p:spPr>
          <a:xfrm>
            <a:off x="6510528" y="3300984"/>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4" name="テキスト プレースホルダー 13">
            <a:extLst>
              <a:ext uri="{FF2B5EF4-FFF2-40B4-BE49-F238E27FC236}">
                <a16:creationId xmlns:a16="http://schemas.microsoft.com/office/drawing/2014/main" id="{B472F1E6-DAE5-AE6D-F688-575FC243CD0C}"/>
              </a:ext>
            </a:extLst>
          </p:cNvPr>
          <p:cNvSpPr>
            <a:spLocks noGrp="1"/>
          </p:cNvSpPr>
          <p:nvPr>
            <p:ph type="body" sz="quarter" idx="21" hasCustomPrompt="1"/>
          </p:nvPr>
        </p:nvSpPr>
        <p:spPr>
          <a:xfrm>
            <a:off x="6510528" y="37307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5" name="テキスト プレースホルダー 13">
            <a:extLst>
              <a:ext uri="{FF2B5EF4-FFF2-40B4-BE49-F238E27FC236}">
                <a16:creationId xmlns:a16="http://schemas.microsoft.com/office/drawing/2014/main" id="{7138E486-F729-AEC8-0C2D-44FA21EDC617}"/>
              </a:ext>
            </a:extLst>
          </p:cNvPr>
          <p:cNvSpPr>
            <a:spLocks noGrp="1"/>
          </p:cNvSpPr>
          <p:nvPr>
            <p:ph type="body" sz="quarter" idx="22" hasCustomPrompt="1"/>
          </p:nvPr>
        </p:nvSpPr>
        <p:spPr>
          <a:xfrm>
            <a:off x="9034272" y="3300984"/>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16" name="テキスト プレースホルダー 13">
            <a:extLst>
              <a:ext uri="{FF2B5EF4-FFF2-40B4-BE49-F238E27FC236}">
                <a16:creationId xmlns:a16="http://schemas.microsoft.com/office/drawing/2014/main" id="{0F182FA8-4DA0-527F-89C3-96D9A996F2C7}"/>
              </a:ext>
            </a:extLst>
          </p:cNvPr>
          <p:cNvSpPr>
            <a:spLocks noGrp="1"/>
          </p:cNvSpPr>
          <p:nvPr>
            <p:ph type="body" sz="quarter" idx="23" hasCustomPrompt="1"/>
          </p:nvPr>
        </p:nvSpPr>
        <p:spPr>
          <a:xfrm>
            <a:off x="9034272" y="37307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cxnSp>
        <p:nvCxnSpPr>
          <p:cNvPr id="17" name="直線​​コネクタ(S) 16">
            <a:extLst>
              <a:ext uri="{FF2B5EF4-FFF2-40B4-BE49-F238E27FC236}">
                <a16:creationId xmlns:a16="http://schemas.microsoft.com/office/drawing/2014/main" id="{BF42A71B-2F05-7F67-85C0-0C5AA947983D}"/>
              </a:ext>
            </a:extLst>
          </p:cNvPr>
          <p:cNvCxnSpPr>
            <a:cxnSpLocks/>
          </p:cNvCxnSpPr>
          <p:nvPr userDrawn="1"/>
        </p:nvCxnSpPr>
        <p:spPr>
          <a:xfrm>
            <a:off x="4684061"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線​​コネクタ(S) 17">
            <a:extLst>
              <a:ext uri="{FF2B5EF4-FFF2-40B4-BE49-F238E27FC236}">
                <a16:creationId xmlns:a16="http://schemas.microsoft.com/office/drawing/2014/main" id="{2BC25395-CA95-6040-8ED6-C7D8A2E16C49}"/>
              </a:ext>
            </a:extLst>
          </p:cNvPr>
          <p:cNvCxnSpPr>
            <a:cxnSpLocks/>
          </p:cNvCxnSpPr>
          <p:nvPr userDrawn="1"/>
        </p:nvCxnSpPr>
        <p:spPr>
          <a:xfrm>
            <a:off x="2096160"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線​​コネクタ(S) 18">
            <a:extLst>
              <a:ext uri="{FF2B5EF4-FFF2-40B4-BE49-F238E27FC236}">
                <a16:creationId xmlns:a16="http://schemas.microsoft.com/office/drawing/2014/main" id="{AE2F589B-649A-57C2-1D3E-79FDFF84BADB}"/>
              </a:ext>
            </a:extLst>
          </p:cNvPr>
          <p:cNvCxnSpPr>
            <a:cxnSpLocks/>
          </p:cNvCxnSpPr>
          <p:nvPr userDrawn="1"/>
        </p:nvCxnSpPr>
        <p:spPr>
          <a:xfrm>
            <a:off x="983798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線​​コネクタ(S) 19">
            <a:extLst>
              <a:ext uri="{FF2B5EF4-FFF2-40B4-BE49-F238E27FC236}">
                <a16:creationId xmlns:a16="http://schemas.microsoft.com/office/drawing/2014/main" id="{81F3728F-0FBF-5AD2-357E-FFCFFBF7687E}"/>
              </a:ext>
            </a:extLst>
          </p:cNvPr>
          <p:cNvCxnSpPr>
            <a:cxnSpLocks/>
          </p:cNvCxnSpPr>
          <p:nvPr userDrawn="1"/>
        </p:nvCxnSpPr>
        <p:spPr>
          <a:xfrm>
            <a:off x="7306235" y="3104299"/>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図プレースホルダー 8">
            <a:extLst>
              <a:ext uri="{FF2B5EF4-FFF2-40B4-BE49-F238E27FC236}">
                <a16:creationId xmlns:a16="http://schemas.microsoft.com/office/drawing/2014/main" id="{09A756E1-5275-58A9-7B09-95BEA4F4FACA}"/>
              </a:ext>
            </a:extLst>
          </p:cNvPr>
          <p:cNvSpPr>
            <a:spLocks noGrp="1"/>
          </p:cNvSpPr>
          <p:nvPr>
            <p:ph type="pic" sz="quarter" idx="24"/>
          </p:nvPr>
        </p:nvSpPr>
        <p:spPr>
          <a:xfrm>
            <a:off x="1636776" y="42702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2" name="図プレースホルダー 8">
            <a:extLst>
              <a:ext uri="{FF2B5EF4-FFF2-40B4-BE49-F238E27FC236}">
                <a16:creationId xmlns:a16="http://schemas.microsoft.com/office/drawing/2014/main" id="{A4DA2F88-85BF-29B8-6321-AF19B25A6261}"/>
              </a:ext>
            </a:extLst>
          </p:cNvPr>
          <p:cNvSpPr>
            <a:spLocks noGrp="1"/>
          </p:cNvSpPr>
          <p:nvPr>
            <p:ph type="pic" sz="quarter" idx="25"/>
          </p:nvPr>
        </p:nvSpPr>
        <p:spPr>
          <a:xfrm>
            <a:off x="4224528" y="42702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3" name="図プレースホルダー 8">
            <a:extLst>
              <a:ext uri="{FF2B5EF4-FFF2-40B4-BE49-F238E27FC236}">
                <a16:creationId xmlns:a16="http://schemas.microsoft.com/office/drawing/2014/main" id="{4636CEF4-05E9-F5BB-BD6F-6B081DBDCA9D}"/>
              </a:ext>
            </a:extLst>
          </p:cNvPr>
          <p:cNvSpPr>
            <a:spLocks noGrp="1"/>
          </p:cNvSpPr>
          <p:nvPr>
            <p:ph type="pic" sz="quarter" idx="26"/>
          </p:nvPr>
        </p:nvSpPr>
        <p:spPr>
          <a:xfrm>
            <a:off x="6848856" y="42702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4" name="図プレースホルダー 8">
            <a:extLst>
              <a:ext uri="{FF2B5EF4-FFF2-40B4-BE49-F238E27FC236}">
                <a16:creationId xmlns:a16="http://schemas.microsoft.com/office/drawing/2014/main" id="{67B57C06-A1D0-7C74-6A14-2BFF0B1FC172}"/>
              </a:ext>
            </a:extLst>
          </p:cNvPr>
          <p:cNvSpPr>
            <a:spLocks noGrp="1"/>
          </p:cNvSpPr>
          <p:nvPr>
            <p:ph type="pic" sz="quarter" idx="27"/>
          </p:nvPr>
        </p:nvSpPr>
        <p:spPr>
          <a:xfrm>
            <a:off x="9381744" y="4270248"/>
            <a:ext cx="1143000" cy="1143000"/>
          </a:xfrm>
          <a:prstGeom prst="ellipse">
            <a:avLst/>
          </a:prstGeom>
        </p:spPr>
        <p:txBody>
          <a:bodyPr rtlCol="0" anchor="ctr">
            <a:noAutofit/>
          </a:bodyPr>
          <a:lstStyle>
            <a:lvl1pPr marL="0" indent="0" algn="ctr">
              <a:buNone/>
              <a:defRPr lang="ja-JP" sz="1600" baseline="0">
                <a:latin typeface="Meiryo UI" panose="020B0604030504040204" pitchFamily="50" charset="-128"/>
                <a:ea typeface="Meiryo UI" panose="020B0604030504040204" pitchFamily="50" charset="-128"/>
              </a:defRPr>
            </a:lvl1pPr>
          </a:lstStyle>
          <a:p>
            <a:pPr rtl="0"/>
            <a:r>
              <a:rPr lang="ja-JP" altLang="en-US"/>
              <a:t>アイコンをクリックして図を追加</a:t>
            </a:r>
            <a:endParaRPr lang="ja-JP" dirty="0"/>
          </a:p>
        </p:txBody>
      </p:sp>
      <p:sp>
        <p:nvSpPr>
          <p:cNvPr id="25" name="テキスト プレースホルダー 13">
            <a:extLst>
              <a:ext uri="{FF2B5EF4-FFF2-40B4-BE49-F238E27FC236}">
                <a16:creationId xmlns:a16="http://schemas.microsoft.com/office/drawing/2014/main" id="{1025D334-8990-1960-8865-C877ECC47E67}"/>
              </a:ext>
            </a:extLst>
          </p:cNvPr>
          <p:cNvSpPr>
            <a:spLocks noGrp="1"/>
          </p:cNvSpPr>
          <p:nvPr>
            <p:ph type="body" sz="quarter" idx="28" hasCustomPrompt="1"/>
          </p:nvPr>
        </p:nvSpPr>
        <p:spPr>
          <a:xfrm>
            <a:off x="1298448" y="5824728"/>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dirty="0"/>
              <a:t>クリックしてマスター テキストのスタイルを編集</a:t>
            </a:r>
          </a:p>
        </p:txBody>
      </p:sp>
      <p:sp>
        <p:nvSpPr>
          <p:cNvPr id="26" name="テキスト プレースホルダー 13">
            <a:extLst>
              <a:ext uri="{FF2B5EF4-FFF2-40B4-BE49-F238E27FC236}">
                <a16:creationId xmlns:a16="http://schemas.microsoft.com/office/drawing/2014/main" id="{7F491CA2-1A10-E7DB-4203-DC7E9E48CCFF}"/>
              </a:ext>
            </a:extLst>
          </p:cNvPr>
          <p:cNvSpPr>
            <a:spLocks noGrp="1"/>
          </p:cNvSpPr>
          <p:nvPr>
            <p:ph type="body" sz="quarter" idx="29" hasCustomPrompt="1"/>
          </p:nvPr>
        </p:nvSpPr>
        <p:spPr>
          <a:xfrm>
            <a:off x="1298448" y="62453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27" name="テキスト プレースホルダー 13">
            <a:extLst>
              <a:ext uri="{FF2B5EF4-FFF2-40B4-BE49-F238E27FC236}">
                <a16:creationId xmlns:a16="http://schemas.microsoft.com/office/drawing/2014/main" id="{697C28E5-6260-6DA9-B4F0-665506F52586}"/>
              </a:ext>
            </a:extLst>
          </p:cNvPr>
          <p:cNvSpPr>
            <a:spLocks noGrp="1"/>
          </p:cNvSpPr>
          <p:nvPr>
            <p:ph type="body" sz="quarter" idx="30" hasCustomPrompt="1"/>
          </p:nvPr>
        </p:nvSpPr>
        <p:spPr>
          <a:xfrm>
            <a:off x="3886200" y="5824728"/>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28" name="テキスト プレースホルダー 13">
            <a:extLst>
              <a:ext uri="{FF2B5EF4-FFF2-40B4-BE49-F238E27FC236}">
                <a16:creationId xmlns:a16="http://schemas.microsoft.com/office/drawing/2014/main" id="{A594A25E-7F2D-4188-16B7-C34485FDD2F8}"/>
              </a:ext>
            </a:extLst>
          </p:cNvPr>
          <p:cNvSpPr>
            <a:spLocks noGrp="1"/>
          </p:cNvSpPr>
          <p:nvPr>
            <p:ph type="body" sz="quarter" idx="31" hasCustomPrompt="1"/>
          </p:nvPr>
        </p:nvSpPr>
        <p:spPr>
          <a:xfrm>
            <a:off x="3886200" y="62453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29" name="テキスト プレースホルダー 13">
            <a:extLst>
              <a:ext uri="{FF2B5EF4-FFF2-40B4-BE49-F238E27FC236}">
                <a16:creationId xmlns:a16="http://schemas.microsoft.com/office/drawing/2014/main" id="{584B38BF-6197-486D-7134-F86E1754AF78}"/>
              </a:ext>
            </a:extLst>
          </p:cNvPr>
          <p:cNvSpPr>
            <a:spLocks noGrp="1"/>
          </p:cNvSpPr>
          <p:nvPr>
            <p:ph type="body" sz="quarter" idx="32" hasCustomPrompt="1"/>
          </p:nvPr>
        </p:nvSpPr>
        <p:spPr>
          <a:xfrm>
            <a:off x="6510528" y="5824728"/>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30" name="テキスト プレースホルダー 13">
            <a:extLst>
              <a:ext uri="{FF2B5EF4-FFF2-40B4-BE49-F238E27FC236}">
                <a16:creationId xmlns:a16="http://schemas.microsoft.com/office/drawing/2014/main" id="{D788F8D9-8CDB-C458-9AAD-0426AB467D2A}"/>
              </a:ext>
            </a:extLst>
          </p:cNvPr>
          <p:cNvSpPr>
            <a:spLocks noGrp="1"/>
          </p:cNvSpPr>
          <p:nvPr>
            <p:ph type="body" sz="quarter" idx="33" hasCustomPrompt="1"/>
          </p:nvPr>
        </p:nvSpPr>
        <p:spPr>
          <a:xfrm>
            <a:off x="6510528" y="62453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31" name="テキスト プレースホルダー 13">
            <a:extLst>
              <a:ext uri="{FF2B5EF4-FFF2-40B4-BE49-F238E27FC236}">
                <a16:creationId xmlns:a16="http://schemas.microsoft.com/office/drawing/2014/main" id="{78447882-2C86-B3A7-9450-29A0778E1B08}"/>
              </a:ext>
            </a:extLst>
          </p:cNvPr>
          <p:cNvSpPr>
            <a:spLocks noGrp="1"/>
          </p:cNvSpPr>
          <p:nvPr>
            <p:ph type="body" sz="quarter" idx="34" hasCustomPrompt="1"/>
          </p:nvPr>
        </p:nvSpPr>
        <p:spPr>
          <a:xfrm>
            <a:off x="9034272" y="5824728"/>
            <a:ext cx="1828800" cy="411480"/>
          </a:xfrm>
        </p:spPr>
        <p:txBody>
          <a:bodyPr lIns="0" tIns="0" rIns="0" bIns="0" rtlCol="0" anchor="b">
            <a:noAutofit/>
          </a:bodyPr>
          <a:lstStyle>
            <a:lvl1pPr marL="0" indent="0" algn="ctr">
              <a:lnSpc>
                <a:spcPct val="100000"/>
              </a:lnSpc>
              <a:spcBef>
                <a:spcPts val="0"/>
              </a:spcBef>
              <a:buNone/>
              <a:defRPr lang="ja-JP" sz="1400" b="0" cap="all" spc="20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sp>
        <p:nvSpPr>
          <p:cNvPr id="32" name="テキスト プレースホルダー 13">
            <a:extLst>
              <a:ext uri="{FF2B5EF4-FFF2-40B4-BE49-F238E27FC236}">
                <a16:creationId xmlns:a16="http://schemas.microsoft.com/office/drawing/2014/main" id="{E321AAE1-532A-23F0-9108-055D0D7BDFBA}"/>
              </a:ext>
            </a:extLst>
          </p:cNvPr>
          <p:cNvSpPr>
            <a:spLocks noGrp="1"/>
          </p:cNvSpPr>
          <p:nvPr>
            <p:ph type="body" sz="quarter" idx="35" hasCustomPrompt="1"/>
          </p:nvPr>
        </p:nvSpPr>
        <p:spPr>
          <a:xfrm>
            <a:off x="9034272" y="6245352"/>
            <a:ext cx="1828800" cy="347472"/>
          </a:xfrm>
        </p:spPr>
        <p:txBody>
          <a:bodyPr lIns="0" tIns="0" rIns="0" bIns="0" rtlCol="0" anchor="t">
            <a:noAutofit/>
          </a:bodyPr>
          <a:lstStyle>
            <a:lvl1pPr marL="0" indent="0" algn="ctr">
              <a:lnSpc>
                <a:spcPct val="100000"/>
              </a:lnSpc>
              <a:spcBef>
                <a:spcPts val="0"/>
              </a:spcBef>
              <a:buNone/>
              <a:defRPr lang="ja-JP" sz="1200" b="0" baseline="0">
                <a:solidFill>
                  <a:schemeClr val="tx1"/>
                </a:solidFill>
                <a:latin typeface="Meiryo UI" panose="020B0604030504040204" pitchFamily="50" charset="-128"/>
                <a:ea typeface="Meiryo UI" panose="020B0604030504040204" pitchFamily="50" charset="-128"/>
              </a:defRPr>
            </a:lvl1pPr>
          </a:lstStyle>
          <a:p>
            <a:pPr lvl="0" rtl="0"/>
            <a:r>
              <a:rPr lang="ja-JP"/>
              <a:t>クリックしてマスター テキストのスタイルを編集</a:t>
            </a:r>
          </a:p>
        </p:txBody>
      </p:sp>
      <p:cxnSp>
        <p:nvCxnSpPr>
          <p:cNvPr id="33" name="直線​​コネクタ(S) 32">
            <a:extLst>
              <a:ext uri="{FF2B5EF4-FFF2-40B4-BE49-F238E27FC236}">
                <a16:creationId xmlns:a16="http://schemas.microsoft.com/office/drawing/2014/main" id="{11BC4478-FBEA-422F-73BA-0A422F15D7EA}"/>
              </a:ext>
            </a:extLst>
          </p:cNvPr>
          <p:cNvCxnSpPr>
            <a:cxnSpLocks/>
          </p:cNvCxnSpPr>
          <p:nvPr userDrawn="1"/>
        </p:nvCxnSpPr>
        <p:spPr>
          <a:xfrm>
            <a:off x="4684061"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線​​コネクタ(S) 33">
            <a:extLst>
              <a:ext uri="{FF2B5EF4-FFF2-40B4-BE49-F238E27FC236}">
                <a16:creationId xmlns:a16="http://schemas.microsoft.com/office/drawing/2014/main" id="{7A9AA302-5107-FDE7-557C-3305A9A7DEC2}"/>
              </a:ext>
            </a:extLst>
          </p:cNvPr>
          <p:cNvCxnSpPr>
            <a:cxnSpLocks/>
          </p:cNvCxnSpPr>
          <p:nvPr userDrawn="1"/>
        </p:nvCxnSpPr>
        <p:spPr>
          <a:xfrm>
            <a:off x="2096160"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直線​​コネクタ(S) 34">
            <a:extLst>
              <a:ext uri="{FF2B5EF4-FFF2-40B4-BE49-F238E27FC236}">
                <a16:creationId xmlns:a16="http://schemas.microsoft.com/office/drawing/2014/main" id="{A9C9F7A3-B120-C59A-E379-173F84B7D153}"/>
              </a:ext>
            </a:extLst>
          </p:cNvPr>
          <p:cNvCxnSpPr>
            <a:cxnSpLocks/>
          </p:cNvCxnSpPr>
          <p:nvPr userDrawn="1"/>
        </p:nvCxnSpPr>
        <p:spPr>
          <a:xfrm>
            <a:off x="983798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a:extLst>
              <a:ext uri="{FF2B5EF4-FFF2-40B4-BE49-F238E27FC236}">
                <a16:creationId xmlns:a16="http://schemas.microsoft.com/office/drawing/2014/main" id="{E073A4E7-9D16-A6C0-E297-A36B10A2FABB}"/>
              </a:ext>
            </a:extLst>
          </p:cNvPr>
          <p:cNvCxnSpPr>
            <a:cxnSpLocks/>
          </p:cNvCxnSpPr>
          <p:nvPr userDrawn="1"/>
        </p:nvCxnSpPr>
        <p:spPr>
          <a:xfrm>
            <a:off x="7306235" y="5623560"/>
            <a:ext cx="228600" cy="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777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198F9AA-2C87-421D-97C1-B4248DFDC2C2}"/>
              </a:ext>
            </a:extLst>
          </p:cNvPr>
          <p:cNvSpPr>
            <a:spLocks noGrp="1"/>
          </p:cNvSpPr>
          <p:nvPr>
            <p:ph type="title"/>
          </p:nvPr>
        </p:nvSpPr>
        <p:spPr>
          <a:xfrm>
            <a:off x="1295400" y="609600"/>
            <a:ext cx="9821955" cy="1256118"/>
          </a:xfrm>
          <a:prstGeom prst="rect">
            <a:avLst/>
          </a:prstGeom>
        </p:spPr>
        <p:txBody>
          <a:bodyPr vert="horz" lIns="0" tIns="0" rIns="0" bIns="0" rtlCol="0" anchor="t" anchorCtr="0">
            <a:noAutofit/>
          </a:bodyPr>
          <a:lstStyle>
            <a:defPPr>
              <a:defRPr lang="ja-JP"/>
            </a:defPPr>
          </a:lstStyle>
          <a:p>
            <a:pPr rtl="0"/>
            <a:r>
              <a:rPr lang="ja-JP" altLang="en-US" noProof="0" dirty="0"/>
              <a:t>クリックしてマスター タイトルのスタイルを編集</a:t>
            </a:r>
          </a:p>
        </p:txBody>
      </p:sp>
      <p:sp>
        <p:nvSpPr>
          <p:cNvPr id="3" name="テキスト プレースホルダー 2">
            <a:extLst>
              <a:ext uri="{FF2B5EF4-FFF2-40B4-BE49-F238E27FC236}">
                <a16:creationId xmlns:a16="http://schemas.microsoft.com/office/drawing/2014/main" id="{AE98FC63-C8D2-4CE6-A3F1-EE8ED24590C4}"/>
              </a:ext>
            </a:extLst>
          </p:cNvPr>
          <p:cNvSpPr>
            <a:spLocks noGrp="1"/>
          </p:cNvSpPr>
          <p:nvPr>
            <p:ph type="body" idx="1"/>
          </p:nvPr>
        </p:nvSpPr>
        <p:spPr>
          <a:xfrm>
            <a:off x="1295400" y="1855945"/>
            <a:ext cx="9821955" cy="4351338"/>
          </a:xfrm>
          <a:prstGeom prst="rect">
            <a:avLst/>
          </a:prstGeom>
        </p:spPr>
        <p:txBody>
          <a:bodyPr vert="horz" lIns="0" tIns="0" rIns="0" bIns="0" rtlCol="0">
            <a:noAutofit/>
          </a:bodyPr>
          <a:lstStyle>
            <a:defPPr>
              <a:defRPr lang="ja-JP"/>
            </a:defP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21" name="スライド番号プレースホルダー 20">
            <a:extLst>
              <a:ext uri="{FF2B5EF4-FFF2-40B4-BE49-F238E27FC236}">
                <a16:creationId xmlns:a16="http://schemas.microsoft.com/office/drawing/2014/main" id="{78A08F60-CEF1-832D-D403-282EA76CBEF2}"/>
              </a:ext>
            </a:extLst>
          </p:cNvPr>
          <p:cNvSpPr>
            <a:spLocks noGrp="1"/>
          </p:cNvSpPr>
          <p:nvPr>
            <p:ph type="sldNum" sz="quarter" idx="4"/>
          </p:nvPr>
        </p:nvSpPr>
        <p:spPr>
          <a:xfrm>
            <a:off x="420624" y="6019801"/>
            <a:ext cx="457200" cy="184150"/>
          </a:xfrm>
          <a:prstGeom prst="rect">
            <a:avLst/>
          </a:prstGeom>
        </p:spPr>
        <p:txBody>
          <a:bodyPr vert="horz" lIns="0" tIns="0" rIns="0" bIns="0" rtlCol="0" anchor="ctr"/>
          <a:lstStyle>
            <a:lvl1pPr algn="ctr">
              <a:defRPr lang="ja-JP" sz="1200" cap="all" spc="200" baseline="0">
                <a:solidFill>
                  <a:schemeClr val="accent1"/>
                </a:solidFill>
                <a:latin typeface="Meiryo UI" panose="020B0604030504040204" pitchFamily="50" charset="-128"/>
                <a:ea typeface="Meiryo UI" panose="020B0604030504040204" pitchFamily="50" charset="-128"/>
              </a:defRPr>
            </a:lvl1pPr>
          </a:lstStyle>
          <a:p>
            <a:fld id="{75DF2D63-3FF5-D547-96B9-BE9CCD1ABA58}" type="slidenum">
              <a:rPr lang="en-US" altLang="ja-JP" noProof="0" smtClean="0"/>
              <a:pPr/>
              <a:t>‹#›</a:t>
            </a:fld>
            <a:endParaRPr lang="ja-JP" altLang="en-US" noProof="0" dirty="0">
              <a:latin typeface="Meiryo UI" panose="020B0604030504040204" pitchFamily="50" charset="-128"/>
              <a:ea typeface="Meiryo UI" panose="020B0604030504040204" pitchFamily="50" charset="-128"/>
            </a:endParaRPr>
          </a:p>
        </p:txBody>
      </p:sp>
      <p:sp>
        <p:nvSpPr>
          <p:cNvPr id="25" name="フッター プレースホルダー 24">
            <a:extLst>
              <a:ext uri="{FF2B5EF4-FFF2-40B4-BE49-F238E27FC236}">
                <a16:creationId xmlns:a16="http://schemas.microsoft.com/office/drawing/2014/main" id="{010F9766-B67A-A34E-2927-9A2D6360F77A}"/>
              </a:ext>
            </a:extLst>
          </p:cNvPr>
          <p:cNvSpPr>
            <a:spLocks noGrp="1"/>
          </p:cNvSpPr>
          <p:nvPr>
            <p:ph type="ftr" sz="quarter" idx="3"/>
          </p:nvPr>
        </p:nvSpPr>
        <p:spPr>
          <a:xfrm rot="16200000">
            <a:off x="-242952" y="1451496"/>
            <a:ext cx="1784352" cy="189457"/>
          </a:xfrm>
          <a:prstGeom prst="rect">
            <a:avLst/>
          </a:prstGeom>
        </p:spPr>
        <p:txBody>
          <a:bodyPr vert="horz" lIns="0" tIns="0" rIns="0" bIns="0" rtlCol="0" anchor="ctr"/>
          <a:lstStyle>
            <a:lvl1pPr algn="r">
              <a:defRPr lang="ja-JP" sz="1200" cap="all" spc="100" baseline="0">
                <a:solidFill>
                  <a:schemeClr val="accent1"/>
                </a:solidFill>
                <a:latin typeface="Meiryo UI" panose="020B0604030504040204" pitchFamily="50" charset="-128"/>
                <a:ea typeface="Meiryo UI" panose="020B0604030504040204" pitchFamily="50" charset="-128"/>
              </a:defRPr>
            </a:lvl1pPr>
          </a:lstStyle>
          <a:p>
            <a:r>
              <a:rPr lang="ja-JP" altLang="en-US" noProof="0" dirty="0"/>
              <a:t>プレゼンテーションのタイトル</a:t>
            </a:r>
            <a:endParaRPr lang="ja-JP" altLang="en-US" noProof="0" dirty="0">
              <a:latin typeface="Meiryo UI" panose="020B0604030504040204" pitchFamily="50" charset="-128"/>
              <a:ea typeface="Meiryo UI" panose="020B0604030504040204" pitchFamily="50" charset="-128"/>
            </a:endParaRPr>
          </a:p>
        </p:txBody>
      </p:sp>
      <p:cxnSp>
        <p:nvCxnSpPr>
          <p:cNvPr id="4" name="直線​​コネクタ(S) 3">
            <a:extLst>
              <a:ext uri="{FF2B5EF4-FFF2-40B4-BE49-F238E27FC236}">
                <a16:creationId xmlns:a16="http://schemas.microsoft.com/office/drawing/2014/main" id="{C0A131BE-DFE5-28BE-2AF8-50ADF9AFDB94}"/>
              </a:ext>
            </a:extLst>
          </p:cNvPr>
          <p:cNvCxnSpPr>
            <a:cxnSpLocks/>
          </p:cNvCxnSpPr>
          <p:nvPr userDrawn="1"/>
        </p:nvCxnSpPr>
        <p:spPr>
          <a:xfrm>
            <a:off x="649224" y="2667000"/>
            <a:ext cx="0" cy="31242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53" r:id="rId12"/>
    <p:sldLayoutId id="2147483671" r:id="rId13"/>
    <p:sldLayoutId id="2147483672" r:id="rId14"/>
    <p:sldLayoutId id="2147483673" r:id="rId15"/>
    <p:sldLayoutId id="2147483654" r:id="rId16"/>
    <p:sldLayoutId id="2147483655" r:id="rId17"/>
    <p:sldLayoutId id="2147483656" r:id="rId18"/>
    <p:sldLayoutId id="2147483657" r:id="rId19"/>
  </p:sldLayoutIdLst>
  <p:hf hdr="0" dt="0"/>
  <p:txStyles>
    <p:titleStyle>
      <a:lvl1pPr algn="l" defTabSz="914400" rtl="0" eaLnBrk="1" latinLnBrk="0" hangingPunct="1">
        <a:lnSpc>
          <a:spcPct val="90000"/>
        </a:lnSpc>
        <a:spcBef>
          <a:spcPct val="0"/>
        </a:spcBef>
        <a:buNone/>
        <a:defRPr kumimoji="1" lang="ja-JP" sz="4800" kern="1200" cap="all" spc="300" baseline="0">
          <a:solidFill>
            <a:schemeClr val="tx1"/>
          </a:solidFill>
          <a:latin typeface="Meiryo UI" panose="020B0604030504040204" pitchFamily="50" charset="-128"/>
          <a:ea typeface="Meiryo UI" panose="020B0604030504040204" pitchFamily="50" charset="-128"/>
          <a:cs typeface="Posterama" panose="020B0504020200020000"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lang="ja-JP" sz="2400" b="0" i="0" kern="1200" baseline="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lang="ja-JP" sz="2000" b="0" i="0" kern="1200" baseline="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lang="ja-JP" sz="1800" b="0" i="0" kern="1200" baseline="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lang="ja-JP" sz="1600" b="0" i="0" kern="1200" baseline="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lang="ja-JP" sz="1400" b="0" i="0" kern="1200" baseline="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lt"/>
          <a:ea typeface="+mn-ea"/>
          <a:cs typeface="+mn-cs"/>
        </a:defRPr>
      </a:lvl9pPr>
    </p:bodyStyle>
    <p:otherStyle>
      <a:defPPr>
        <a:defRPr lang="ja-JP"/>
      </a:defPPr>
      <a:lvl1pPr marL="0" algn="l" defTabSz="914400" rtl="0" eaLnBrk="1" latinLnBrk="0" hangingPunct="1">
        <a:defRPr kumimoji="1" lang="ja-JP" sz="1800" kern="1200">
          <a:solidFill>
            <a:schemeClr val="tx1"/>
          </a:solidFill>
          <a:latin typeface="+mn-lt"/>
          <a:ea typeface="+mn-ea"/>
          <a:cs typeface="+mn-cs"/>
        </a:defRPr>
      </a:lvl1pPr>
      <a:lvl2pPr marL="457200" algn="l" defTabSz="914400" rtl="0" eaLnBrk="1" latinLnBrk="0" hangingPunct="1">
        <a:defRPr kumimoji="1" lang="ja-JP" sz="1800" kern="1200">
          <a:solidFill>
            <a:schemeClr val="tx1"/>
          </a:solidFill>
          <a:latin typeface="+mn-lt"/>
          <a:ea typeface="+mn-ea"/>
          <a:cs typeface="+mn-cs"/>
        </a:defRPr>
      </a:lvl2pPr>
      <a:lvl3pPr marL="914400" algn="l" defTabSz="914400" rtl="0" eaLnBrk="1" latinLnBrk="0" hangingPunct="1">
        <a:defRPr kumimoji="1" lang="ja-JP" sz="1800" kern="1200">
          <a:solidFill>
            <a:schemeClr val="tx1"/>
          </a:solidFill>
          <a:latin typeface="+mn-lt"/>
          <a:ea typeface="+mn-ea"/>
          <a:cs typeface="+mn-cs"/>
        </a:defRPr>
      </a:lvl3pPr>
      <a:lvl4pPr marL="1371600" algn="l" defTabSz="914400" rtl="0" eaLnBrk="1" latinLnBrk="0" hangingPunct="1">
        <a:defRPr kumimoji="1" lang="ja-JP" sz="1800" kern="1200">
          <a:solidFill>
            <a:schemeClr val="tx1"/>
          </a:solidFill>
          <a:latin typeface="+mn-lt"/>
          <a:ea typeface="+mn-ea"/>
          <a:cs typeface="+mn-cs"/>
        </a:defRPr>
      </a:lvl4pPr>
      <a:lvl5pPr marL="1828800" algn="l" defTabSz="914400" rtl="0" eaLnBrk="1" latinLnBrk="0" hangingPunct="1">
        <a:defRPr kumimoji="1" lang="ja-JP" sz="1800" kern="1200">
          <a:solidFill>
            <a:schemeClr val="tx1"/>
          </a:solidFill>
          <a:latin typeface="+mn-lt"/>
          <a:ea typeface="+mn-ea"/>
          <a:cs typeface="+mn-cs"/>
        </a:defRPr>
      </a:lvl5pPr>
      <a:lvl6pPr marL="2286000" algn="l" defTabSz="914400" rtl="0" eaLnBrk="1" latinLnBrk="0" hangingPunct="1">
        <a:defRPr kumimoji="1" lang="ja-JP" sz="1800" kern="1200">
          <a:solidFill>
            <a:schemeClr val="tx1"/>
          </a:solidFill>
          <a:latin typeface="+mn-lt"/>
          <a:ea typeface="+mn-ea"/>
          <a:cs typeface="+mn-cs"/>
        </a:defRPr>
      </a:lvl6pPr>
      <a:lvl7pPr marL="2743200" algn="l" defTabSz="914400" rtl="0" eaLnBrk="1" latinLnBrk="0" hangingPunct="1">
        <a:defRPr kumimoji="1" lang="ja-JP" sz="1800" kern="1200">
          <a:solidFill>
            <a:schemeClr val="tx1"/>
          </a:solidFill>
          <a:latin typeface="+mn-lt"/>
          <a:ea typeface="+mn-ea"/>
          <a:cs typeface="+mn-cs"/>
        </a:defRPr>
      </a:lvl7pPr>
      <a:lvl8pPr marL="3200400" algn="l" defTabSz="914400" rtl="0" eaLnBrk="1" latinLnBrk="0" hangingPunct="1">
        <a:defRPr kumimoji="1" lang="ja-JP" sz="1800" kern="1200">
          <a:solidFill>
            <a:schemeClr val="tx1"/>
          </a:solidFill>
          <a:latin typeface="+mn-lt"/>
          <a:ea typeface="+mn-ea"/>
          <a:cs typeface="+mn-cs"/>
        </a:defRPr>
      </a:lvl8pPr>
      <a:lvl9pPr marL="3657600" algn="l" defTabSz="914400" rtl="0" eaLnBrk="1" latinLnBrk="0" hangingPunct="1">
        <a:defRPr kumimoji="1" lang="ja-JP"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396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11.xml"/><Relationship Id="rId4" Type="http://schemas.openxmlformats.org/officeDocument/2006/relationships/image" Target="../media/image19.sv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0.jpeg"/><Relationship Id="rId1" Type="http://schemas.openxmlformats.org/officeDocument/2006/relationships/slideLayout" Target="../slideLayouts/slideLayout12.xml"/><Relationship Id="rId5" Type="http://schemas.openxmlformats.org/officeDocument/2006/relationships/image" Target="../media/image21.png"/><Relationship Id="rId4" Type="http://schemas.openxmlformats.org/officeDocument/2006/relationships/image" Target="../media/image8.sv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2.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プレースホルダー 4" descr="シャーレと透明なカプセル">
            <a:extLst>
              <a:ext uri="{FF2B5EF4-FFF2-40B4-BE49-F238E27FC236}">
                <a16:creationId xmlns:a16="http://schemas.microsoft.com/office/drawing/2014/main" id="{F8B829FC-0ACD-46C3-5D7E-74FB2C721D7D}"/>
              </a:ext>
            </a:extLst>
          </p:cNvPr>
          <p:cNvPicPr>
            <a:picLocks noGrp="1" noChangeAspect="1"/>
          </p:cNvPicPr>
          <p:nvPr>
            <p:ph type="pic" sz="quarter" idx="10"/>
          </p:nvPr>
        </p:nvPicPr>
        <p:blipFill>
          <a:blip r:embed="rId2">
            <a:alphaModFix amt="65000"/>
            <a:extLst>
              <a:ext uri="{28A0092B-C50C-407E-A947-70E740481C1C}">
                <a14:useLocalDpi xmlns:a14="http://schemas.microsoft.com/office/drawing/2010/main" val="0"/>
              </a:ext>
            </a:extLst>
          </a:blip>
          <a:srcRect/>
          <a:stretch>
            <a:fillRect/>
          </a:stretch>
        </p:blipFill>
        <p:spPr/>
      </p:pic>
      <p:sp>
        <p:nvSpPr>
          <p:cNvPr id="4" name="タイトル 3">
            <a:extLst>
              <a:ext uri="{FF2B5EF4-FFF2-40B4-BE49-F238E27FC236}">
                <a16:creationId xmlns:a16="http://schemas.microsoft.com/office/drawing/2014/main" id="{305E10E9-9AB7-0642-D4C4-DDFDAB7B5B2C}"/>
              </a:ext>
            </a:extLst>
          </p:cNvPr>
          <p:cNvSpPr>
            <a:spLocks noGrp="1"/>
          </p:cNvSpPr>
          <p:nvPr>
            <p:ph type="title"/>
          </p:nvPr>
        </p:nvSpPr>
        <p:spPr/>
        <p:txBody>
          <a:bodyPr rtlCol="0"/>
          <a:lstStyle>
            <a:defPPr>
              <a:defRPr lang="ja-JP"/>
            </a:defPPr>
          </a:lstStyle>
          <a:p>
            <a:pPr rtl="0"/>
            <a:r>
              <a:rPr lang="ja-JP" altLang="en-US" dirty="0">
                <a:latin typeface="Meiryo UI" panose="020B0604030504040204" pitchFamily="50" charset="-128"/>
                <a:ea typeface="Meiryo UI" panose="020B0604030504040204" pitchFamily="50" charset="-128"/>
              </a:rPr>
              <a:t>施設外就労について</a:t>
            </a:r>
            <a:endParaRPr lang="ja-JP" dirty="0">
              <a:latin typeface="Meiryo UI" panose="020B0604030504040204" pitchFamily="50" charset="-128"/>
              <a:ea typeface="Meiryo UI" panose="020B0604030504040204" pitchFamily="50" charset="-128"/>
            </a:endParaRPr>
          </a:p>
        </p:txBody>
      </p:sp>
      <p:sp>
        <p:nvSpPr>
          <p:cNvPr id="2" name="サブタイトル 1">
            <a:extLst>
              <a:ext uri="{FF2B5EF4-FFF2-40B4-BE49-F238E27FC236}">
                <a16:creationId xmlns:a16="http://schemas.microsoft.com/office/drawing/2014/main" id="{A1307D8B-2864-21B6-1CE1-B605F29281C5}"/>
              </a:ext>
            </a:extLst>
          </p:cNvPr>
          <p:cNvSpPr>
            <a:spLocks noGrp="1"/>
          </p:cNvSpPr>
          <p:nvPr>
            <p:ph type="subTitle" idx="1"/>
          </p:nvPr>
        </p:nvSpPr>
        <p:spPr/>
        <p:txBody>
          <a:bodyPr rtlCol="0"/>
          <a:lstStyle>
            <a:defPPr>
              <a:defRPr lang="ja-JP"/>
            </a:defPPr>
          </a:lstStyle>
          <a:p>
            <a:pPr rtl="0"/>
            <a:endParaRPr 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521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9D63F-F67D-B1A6-9772-28B26C238474}"/>
              </a:ext>
            </a:extLst>
          </p:cNvPr>
          <p:cNvSpPr>
            <a:spLocks noGrp="1"/>
          </p:cNvSpPr>
          <p:nvPr>
            <p:ph type="title"/>
          </p:nvPr>
        </p:nvSpPr>
        <p:spPr/>
        <p:txBody>
          <a:bodyPr rtlCol="0"/>
          <a:lstStyle>
            <a:defPPr>
              <a:defRPr lang="ja-JP"/>
            </a:defPPr>
          </a:lstStyle>
          <a:p>
            <a:pPr rtl="0"/>
            <a:r>
              <a:rPr lang="ja-JP" altLang="en-US" sz="4000" dirty="0"/>
              <a:t>②請負契約の責任は事業所が負う</a:t>
            </a:r>
            <a:endParaRPr lang="ja-JP" dirty="0"/>
          </a:p>
        </p:txBody>
      </p:sp>
      <p:sp>
        <p:nvSpPr>
          <p:cNvPr id="5" name="フッター プレースホルダー 4">
            <a:extLst>
              <a:ext uri="{FF2B5EF4-FFF2-40B4-BE49-F238E27FC236}">
                <a16:creationId xmlns:a16="http://schemas.microsoft.com/office/drawing/2014/main" id="{9DAADF85-A479-7797-B775-BEC735484239}"/>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4" name="スライド番号プレースホルダー 3">
            <a:extLst>
              <a:ext uri="{FF2B5EF4-FFF2-40B4-BE49-F238E27FC236}">
                <a16:creationId xmlns:a16="http://schemas.microsoft.com/office/drawing/2014/main" id="{4D573E4D-D096-DA02-6E8D-C161D57C298E}"/>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10</a:t>
            </a:fld>
            <a:endParaRPr lang="ja-JP" dirty="0"/>
          </a:p>
        </p:txBody>
      </p:sp>
      <p:sp>
        <p:nvSpPr>
          <p:cNvPr id="7" name="コンテンツ プレースホルダー 6">
            <a:extLst>
              <a:ext uri="{FF2B5EF4-FFF2-40B4-BE49-F238E27FC236}">
                <a16:creationId xmlns:a16="http://schemas.microsoft.com/office/drawing/2014/main" id="{C06906AB-8071-2A3F-6802-02305C0F42A5}"/>
              </a:ext>
            </a:extLst>
          </p:cNvPr>
          <p:cNvSpPr>
            <a:spLocks noGrp="1"/>
          </p:cNvSpPr>
          <p:nvPr>
            <p:ph idx="1"/>
          </p:nvPr>
        </p:nvSpPr>
        <p:spPr/>
        <p:txBody>
          <a:bodyPr/>
          <a:lstStyle/>
          <a:p>
            <a:pPr marL="0" indent="0">
              <a:buNone/>
            </a:pPr>
            <a:r>
              <a:rPr lang="ja-JP" altLang="en-US" sz="3200" b="1" u="sng" dirty="0"/>
              <a:t>責任は利用者本人ではなく、事業所が負う！</a:t>
            </a:r>
            <a:endParaRPr lang="en-US" altLang="ja-JP" sz="3200" b="1" u="sng" dirty="0"/>
          </a:p>
          <a:p>
            <a:pPr marL="0" indent="0">
              <a:buNone/>
            </a:pPr>
            <a:endParaRPr lang="en-US" altLang="ja-JP" dirty="0"/>
          </a:p>
          <a:p>
            <a:pPr marL="0" indent="0">
              <a:buNone/>
            </a:pPr>
            <a:r>
              <a:rPr lang="ja-JP" altLang="en-US" dirty="0"/>
              <a:t>商品を作成している最中に起こりえるリスク管理等は。事業所が負うものであり、利用者が負うものではない。また、利用者本人が負うには、責任が重すぎるため。</a:t>
            </a:r>
            <a:endParaRPr lang="en-US" altLang="ja-JP" dirty="0"/>
          </a:p>
          <a:p>
            <a:pPr marL="0" indent="0">
              <a:buNone/>
            </a:pPr>
            <a:endParaRPr lang="en-US" altLang="ja-JP" dirty="0"/>
          </a:p>
          <a:p>
            <a:pPr marL="0" indent="0">
              <a:buNone/>
            </a:pPr>
            <a:r>
              <a:rPr lang="ja-JP" altLang="en-US" dirty="0"/>
              <a:t>施設外就労といえども、契約は事業所になるからです。</a:t>
            </a:r>
            <a:br>
              <a:rPr lang="en-US" altLang="ja-JP" dirty="0"/>
            </a:br>
            <a:r>
              <a:rPr lang="ja-JP" altLang="en-US" dirty="0"/>
              <a:t>また、施設内就労と同様、施設内就労も事業所のサービスの一環なので、利用者本人の責任は負いません。</a:t>
            </a:r>
            <a:endParaRPr lang="en-US" altLang="ja-JP" dirty="0"/>
          </a:p>
          <a:p>
            <a:pPr marL="0" indent="0">
              <a:buNone/>
            </a:pPr>
            <a:endParaRPr lang="en-US" altLang="ja-JP" dirty="0"/>
          </a:p>
        </p:txBody>
      </p:sp>
    </p:spTree>
    <p:extLst>
      <p:ext uri="{BB962C8B-B14F-4D97-AF65-F5344CB8AC3E}">
        <p14:creationId xmlns:p14="http://schemas.microsoft.com/office/powerpoint/2010/main" val="180803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9D63F-F67D-B1A6-9772-28B26C238474}"/>
              </a:ext>
            </a:extLst>
          </p:cNvPr>
          <p:cNvSpPr>
            <a:spLocks noGrp="1"/>
          </p:cNvSpPr>
          <p:nvPr>
            <p:ph type="title"/>
          </p:nvPr>
        </p:nvSpPr>
        <p:spPr/>
        <p:txBody>
          <a:bodyPr rtlCol="0"/>
          <a:lstStyle>
            <a:defPPr>
              <a:defRPr lang="ja-JP"/>
            </a:defPPr>
          </a:lstStyle>
          <a:p>
            <a:pPr algn="l" rtl="0"/>
            <a:r>
              <a:rPr lang="ja-JP" altLang="en-US" sz="4000" dirty="0"/>
              <a:t>③賃貸借契約なのか使用貸借なのか契約をしっかりと定める</a:t>
            </a:r>
            <a:endParaRPr lang="ja-JP" dirty="0"/>
          </a:p>
        </p:txBody>
      </p:sp>
      <p:sp>
        <p:nvSpPr>
          <p:cNvPr id="5" name="フッター プレースホルダー 4">
            <a:extLst>
              <a:ext uri="{FF2B5EF4-FFF2-40B4-BE49-F238E27FC236}">
                <a16:creationId xmlns:a16="http://schemas.microsoft.com/office/drawing/2014/main" id="{9DAADF85-A479-7797-B775-BEC735484239}"/>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4" name="スライド番号プレースホルダー 3">
            <a:extLst>
              <a:ext uri="{FF2B5EF4-FFF2-40B4-BE49-F238E27FC236}">
                <a16:creationId xmlns:a16="http://schemas.microsoft.com/office/drawing/2014/main" id="{4D573E4D-D096-DA02-6E8D-C161D57C298E}"/>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11</a:t>
            </a:fld>
            <a:endParaRPr lang="ja-JP" dirty="0"/>
          </a:p>
        </p:txBody>
      </p:sp>
      <p:sp>
        <p:nvSpPr>
          <p:cNvPr id="7" name="コンテンツ プレースホルダー 6">
            <a:extLst>
              <a:ext uri="{FF2B5EF4-FFF2-40B4-BE49-F238E27FC236}">
                <a16:creationId xmlns:a16="http://schemas.microsoft.com/office/drawing/2014/main" id="{C06906AB-8071-2A3F-6802-02305C0F42A5}"/>
              </a:ext>
            </a:extLst>
          </p:cNvPr>
          <p:cNvSpPr>
            <a:spLocks noGrp="1"/>
          </p:cNvSpPr>
          <p:nvPr>
            <p:ph idx="1"/>
          </p:nvPr>
        </p:nvSpPr>
        <p:spPr>
          <a:xfrm>
            <a:off x="1181100" y="1945884"/>
            <a:ext cx="9829800" cy="4352544"/>
          </a:xfrm>
        </p:spPr>
        <p:txBody>
          <a:bodyPr/>
          <a:lstStyle/>
          <a:p>
            <a:pPr marL="0" indent="0">
              <a:buNone/>
            </a:pPr>
            <a:endParaRPr lang="en-US" altLang="ja-JP" sz="3200" b="1" u="sng" dirty="0"/>
          </a:p>
          <a:p>
            <a:pPr marL="0" indent="0">
              <a:buNone/>
            </a:pPr>
            <a:r>
              <a:rPr lang="ja-JP" altLang="en-US" sz="3200" b="1" u="sng" dirty="0"/>
              <a:t>ただちに問題はないが、相手先とのトラブルや実地監査などで見られる対象になります！</a:t>
            </a:r>
            <a:endParaRPr lang="en-US" altLang="ja-JP" sz="3200" b="1" u="sng" dirty="0"/>
          </a:p>
          <a:p>
            <a:pPr marL="0" indent="0">
              <a:buNone/>
            </a:pPr>
            <a:endParaRPr lang="en-US" altLang="ja-JP" sz="3200" b="1" u="sng" dirty="0"/>
          </a:p>
          <a:p>
            <a:pPr marL="0" indent="0">
              <a:buNone/>
            </a:pPr>
            <a:endParaRPr lang="en-US" altLang="ja-JP" sz="3200" b="1" u="sng" dirty="0"/>
          </a:p>
          <a:p>
            <a:pPr marL="0" indent="0">
              <a:buNone/>
            </a:pPr>
            <a:r>
              <a:rPr lang="ja-JP" altLang="en-US" dirty="0"/>
              <a:t>借りていたものを破損した場合などの取り決めを先に決めておいたほうが、万が一の時に慌てなくて済みます。</a:t>
            </a:r>
            <a:endParaRPr lang="en-US" altLang="ja-JP" dirty="0"/>
          </a:p>
          <a:p>
            <a:pPr marL="0" indent="0">
              <a:buNone/>
            </a:pPr>
            <a:endParaRPr lang="en-US" altLang="ja-JP" dirty="0"/>
          </a:p>
        </p:txBody>
      </p:sp>
    </p:spTree>
    <p:extLst>
      <p:ext uri="{BB962C8B-B14F-4D97-AF65-F5344CB8AC3E}">
        <p14:creationId xmlns:p14="http://schemas.microsoft.com/office/powerpoint/2010/main" val="191887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9856F-92A5-9936-EAA5-B01FC81B4FF8}"/>
              </a:ext>
            </a:extLst>
          </p:cNvPr>
          <p:cNvSpPr>
            <a:spLocks noGrp="1"/>
          </p:cNvSpPr>
          <p:nvPr>
            <p:ph type="title"/>
          </p:nvPr>
        </p:nvSpPr>
        <p:spPr>
          <a:xfrm>
            <a:off x="321733" y="609600"/>
            <a:ext cx="11446934" cy="914400"/>
          </a:xfrm>
        </p:spPr>
        <p:txBody>
          <a:bodyPr rtlCol="0"/>
          <a:lstStyle>
            <a:defPPr>
              <a:defRPr lang="ja-JP"/>
            </a:defPPr>
          </a:lstStyle>
          <a:p>
            <a:pPr rtl="0"/>
            <a:r>
              <a:rPr lang="ja-JP" altLang="en-US" sz="4000" dirty="0"/>
              <a:t>施設外就労の業務指示は、職員（事業所）が行う</a:t>
            </a:r>
            <a:endParaRPr lang="ja-JP" sz="4000" dirty="0"/>
          </a:p>
        </p:txBody>
      </p:sp>
      <p:sp>
        <p:nvSpPr>
          <p:cNvPr id="4" name="スライド番号プレースホルダー 3">
            <a:extLst>
              <a:ext uri="{FF2B5EF4-FFF2-40B4-BE49-F238E27FC236}">
                <a16:creationId xmlns:a16="http://schemas.microsoft.com/office/drawing/2014/main" id="{AB34DDCD-707A-A5D7-B2C6-B463856CE28B}"/>
              </a:ext>
            </a:extLst>
          </p:cNvPr>
          <p:cNvSpPr>
            <a:spLocks noGrp="1"/>
          </p:cNvSpPr>
          <p:nvPr>
            <p:ph type="sldNum" sz="quarter" idx="11"/>
          </p:nvPr>
        </p:nvSpPr>
        <p:spPr/>
        <p:txBody>
          <a:bodyPr rtlCol="0"/>
          <a:lstStyle>
            <a:defPPr>
              <a:defRPr lang="ja-JP"/>
            </a:defPPr>
          </a:lstStyle>
          <a:p>
            <a:pPr rtl="0"/>
            <a:endParaRPr lang="ja-JP" dirty="0"/>
          </a:p>
        </p:txBody>
      </p:sp>
      <p:pic>
        <p:nvPicPr>
          <p:cNvPr id="9" name="コンテンツ プレースホルダー 8" descr="工場 単色塗りつぶし">
            <a:extLst>
              <a:ext uri="{FF2B5EF4-FFF2-40B4-BE49-F238E27FC236}">
                <a16:creationId xmlns:a16="http://schemas.microsoft.com/office/drawing/2014/main" id="{A8121A85-6884-ED45-7480-C50D3D39AE65}"/>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8402911" y="1546224"/>
            <a:ext cx="1773055" cy="1773055"/>
          </a:xfrm>
        </p:spPr>
      </p:pic>
      <p:pic>
        <p:nvPicPr>
          <p:cNvPr id="11" name="グラフィックス 10" descr="歩く 単色塗りつぶし">
            <a:extLst>
              <a:ext uri="{FF2B5EF4-FFF2-40B4-BE49-F238E27FC236}">
                <a16:creationId xmlns:a16="http://schemas.microsoft.com/office/drawing/2014/main" id="{5D142A3A-746C-1686-006B-616B0A500F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33598" y="1580092"/>
            <a:ext cx="1574801" cy="1574801"/>
          </a:xfrm>
          <a:prstGeom prst="rect">
            <a:avLst/>
          </a:prstGeom>
        </p:spPr>
      </p:pic>
      <p:pic>
        <p:nvPicPr>
          <p:cNvPr id="13" name="グラフィックス 12" descr="歩く 枠線">
            <a:extLst>
              <a:ext uri="{FF2B5EF4-FFF2-40B4-BE49-F238E27FC236}">
                <a16:creationId xmlns:a16="http://schemas.microsoft.com/office/drawing/2014/main" id="{DC1118D9-708E-0330-A305-AC02AF1A5B5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924474" y="4142978"/>
            <a:ext cx="1574802" cy="1574802"/>
          </a:xfrm>
          <a:prstGeom prst="rect">
            <a:avLst/>
          </a:prstGeom>
        </p:spPr>
      </p:pic>
      <p:sp>
        <p:nvSpPr>
          <p:cNvPr id="14" name="テキスト ボックス 13">
            <a:extLst>
              <a:ext uri="{FF2B5EF4-FFF2-40B4-BE49-F238E27FC236}">
                <a16:creationId xmlns:a16="http://schemas.microsoft.com/office/drawing/2014/main" id="{D87B1C64-5090-2871-F4BC-805A0D4172B6}"/>
              </a:ext>
            </a:extLst>
          </p:cNvPr>
          <p:cNvSpPr txBox="1"/>
          <p:nvPr/>
        </p:nvSpPr>
        <p:spPr>
          <a:xfrm>
            <a:off x="8938772" y="3210985"/>
            <a:ext cx="823995" cy="369332"/>
          </a:xfrm>
          <a:prstGeom prst="rect">
            <a:avLst/>
          </a:prstGeom>
          <a:noFill/>
        </p:spPr>
        <p:txBody>
          <a:bodyPr wrap="square" rtlCol="0">
            <a:spAutoFit/>
          </a:bodyPr>
          <a:lstStyle/>
          <a:p>
            <a:r>
              <a:rPr kumimoji="1" lang="ja-JP" altLang="en-US" dirty="0"/>
              <a:t>工場</a:t>
            </a:r>
          </a:p>
        </p:txBody>
      </p:sp>
      <p:sp>
        <p:nvSpPr>
          <p:cNvPr id="15" name="テキスト ボックス 14">
            <a:extLst>
              <a:ext uri="{FF2B5EF4-FFF2-40B4-BE49-F238E27FC236}">
                <a16:creationId xmlns:a16="http://schemas.microsoft.com/office/drawing/2014/main" id="{2BCFF1C0-A710-4A84-436D-AB3C4754B489}"/>
              </a:ext>
            </a:extLst>
          </p:cNvPr>
          <p:cNvSpPr txBox="1"/>
          <p:nvPr/>
        </p:nvSpPr>
        <p:spPr>
          <a:xfrm>
            <a:off x="1807631" y="3210985"/>
            <a:ext cx="2226734" cy="369332"/>
          </a:xfrm>
          <a:prstGeom prst="rect">
            <a:avLst/>
          </a:prstGeom>
          <a:noFill/>
        </p:spPr>
        <p:txBody>
          <a:bodyPr wrap="square" rtlCol="0">
            <a:spAutoFit/>
          </a:bodyPr>
          <a:lstStyle/>
          <a:p>
            <a:pPr algn="ctr"/>
            <a:r>
              <a:rPr kumimoji="1" lang="ja-JP" altLang="en-US" dirty="0"/>
              <a:t>利用者</a:t>
            </a:r>
          </a:p>
        </p:txBody>
      </p:sp>
      <p:pic>
        <p:nvPicPr>
          <p:cNvPr id="19" name="グラフィックス 18" descr="バッジ: バツ 単色塗りつぶし">
            <a:extLst>
              <a:ext uri="{FF2B5EF4-FFF2-40B4-BE49-F238E27FC236}">
                <a16:creationId xmlns:a16="http://schemas.microsoft.com/office/drawing/2014/main" id="{938CA2F8-1230-B5C0-F52A-39CF3855F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40304" y="1386908"/>
            <a:ext cx="914400" cy="914400"/>
          </a:xfrm>
          <a:prstGeom prst="rect">
            <a:avLst/>
          </a:prstGeom>
        </p:spPr>
      </p:pic>
      <p:pic>
        <p:nvPicPr>
          <p:cNvPr id="20" name="グラフィックス 19" descr="歩く 単色塗りつぶし">
            <a:extLst>
              <a:ext uri="{FF2B5EF4-FFF2-40B4-BE49-F238E27FC236}">
                <a16:creationId xmlns:a16="http://schemas.microsoft.com/office/drawing/2014/main" id="{C1AD35CA-5B6A-E02C-8555-D0012A3C86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53324" y="4207196"/>
            <a:ext cx="1574801" cy="1574801"/>
          </a:xfrm>
          <a:prstGeom prst="rect">
            <a:avLst/>
          </a:prstGeom>
        </p:spPr>
      </p:pic>
      <p:sp>
        <p:nvSpPr>
          <p:cNvPr id="21" name="テキスト ボックス 20">
            <a:extLst>
              <a:ext uri="{FF2B5EF4-FFF2-40B4-BE49-F238E27FC236}">
                <a16:creationId xmlns:a16="http://schemas.microsoft.com/office/drawing/2014/main" id="{C258ACC7-9BDC-F0EA-F980-62876E6F407F}"/>
              </a:ext>
            </a:extLst>
          </p:cNvPr>
          <p:cNvSpPr txBox="1"/>
          <p:nvPr/>
        </p:nvSpPr>
        <p:spPr>
          <a:xfrm>
            <a:off x="1230115" y="5875408"/>
            <a:ext cx="2226734" cy="369332"/>
          </a:xfrm>
          <a:prstGeom prst="rect">
            <a:avLst/>
          </a:prstGeom>
          <a:noFill/>
        </p:spPr>
        <p:txBody>
          <a:bodyPr wrap="square" rtlCol="0">
            <a:spAutoFit/>
          </a:bodyPr>
          <a:lstStyle/>
          <a:p>
            <a:pPr algn="ctr"/>
            <a:r>
              <a:rPr kumimoji="1" lang="ja-JP" altLang="en-US" dirty="0"/>
              <a:t>利用者</a:t>
            </a:r>
          </a:p>
        </p:txBody>
      </p:sp>
      <p:sp>
        <p:nvSpPr>
          <p:cNvPr id="22" name="テキスト ボックス 21">
            <a:extLst>
              <a:ext uri="{FF2B5EF4-FFF2-40B4-BE49-F238E27FC236}">
                <a16:creationId xmlns:a16="http://schemas.microsoft.com/office/drawing/2014/main" id="{64D56FD1-F14C-8A60-6BC1-5FE991EAC121}"/>
              </a:ext>
            </a:extLst>
          </p:cNvPr>
          <p:cNvSpPr txBox="1"/>
          <p:nvPr/>
        </p:nvSpPr>
        <p:spPr>
          <a:xfrm>
            <a:off x="5473673" y="5909894"/>
            <a:ext cx="2226734" cy="369332"/>
          </a:xfrm>
          <a:prstGeom prst="rect">
            <a:avLst/>
          </a:prstGeom>
          <a:noFill/>
        </p:spPr>
        <p:txBody>
          <a:bodyPr wrap="square" rtlCol="0">
            <a:spAutoFit/>
          </a:bodyPr>
          <a:lstStyle/>
          <a:p>
            <a:pPr algn="ctr"/>
            <a:r>
              <a:rPr kumimoji="1" lang="ja-JP" altLang="en-US" dirty="0"/>
              <a:t>職員</a:t>
            </a:r>
          </a:p>
        </p:txBody>
      </p:sp>
      <p:pic>
        <p:nvPicPr>
          <p:cNvPr id="25" name="コンテンツ プレースホルダー 8" descr="工場 単色塗りつぶし">
            <a:extLst>
              <a:ext uri="{FF2B5EF4-FFF2-40B4-BE49-F238E27FC236}">
                <a16:creationId xmlns:a16="http://schemas.microsoft.com/office/drawing/2014/main" id="{D89FE0AC-3A42-2745-51B9-7273856B28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17232" y="4164160"/>
            <a:ext cx="1773055" cy="1773055"/>
          </a:xfrm>
          <a:prstGeom prst="rect">
            <a:avLst/>
          </a:prstGeom>
        </p:spPr>
      </p:pic>
      <p:sp>
        <p:nvSpPr>
          <p:cNvPr id="26" name="テキスト ボックス 25">
            <a:extLst>
              <a:ext uri="{FF2B5EF4-FFF2-40B4-BE49-F238E27FC236}">
                <a16:creationId xmlns:a16="http://schemas.microsoft.com/office/drawing/2014/main" id="{B259E77F-B77A-2B67-AB32-F6C7301A9D2B}"/>
              </a:ext>
            </a:extLst>
          </p:cNvPr>
          <p:cNvSpPr txBox="1"/>
          <p:nvPr/>
        </p:nvSpPr>
        <p:spPr>
          <a:xfrm>
            <a:off x="10137890" y="5985719"/>
            <a:ext cx="823995" cy="369332"/>
          </a:xfrm>
          <a:prstGeom prst="rect">
            <a:avLst/>
          </a:prstGeom>
          <a:noFill/>
        </p:spPr>
        <p:txBody>
          <a:bodyPr wrap="square" rtlCol="0">
            <a:spAutoFit/>
          </a:bodyPr>
          <a:lstStyle/>
          <a:p>
            <a:r>
              <a:rPr kumimoji="1" lang="ja-JP" altLang="en-US" dirty="0"/>
              <a:t>工場</a:t>
            </a:r>
          </a:p>
        </p:txBody>
      </p:sp>
      <p:pic>
        <p:nvPicPr>
          <p:cNvPr id="28" name="グラフィックス 27" descr="ハーベイ ボール 0% 単色塗りつぶし">
            <a:extLst>
              <a:ext uri="{FF2B5EF4-FFF2-40B4-BE49-F238E27FC236}">
                <a16:creationId xmlns:a16="http://schemas.microsoft.com/office/drawing/2014/main" id="{A88BADEA-887B-B0FA-5F2F-7441AEFD639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40304" y="3851841"/>
            <a:ext cx="914400" cy="914400"/>
          </a:xfrm>
          <a:prstGeom prst="rect">
            <a:avLst/>
          </a:prstGeom>
        </p:spPr>
      </p:pic>
      <p:sp>
        <p:nvSpPr>
          <p:cNvPr id="3" name="矢印: 左 2">
            <a:extLst>
              <a:ext uri="{FF2B5EF4-FFF2-40B4-BE49-F238E27FC236}">
                <a16:creationId xmlns:a16="http://schemas.microsoft.com/office/drawing/2014/main" id="{DEECD8AD-C38E-E034-BCA5-0A0236BC2A21}"/>
              </a:ext>
            </a:extLst>
          </p:cNvPr>
          <p:cNvSpPr/>
          <p:nvPr/>
        </p:nvSpPr>
        <p:spPr>
          <a:xfrm>
            <a:off x="4269942" y="2130426"/>
            <a:ext cx="3555300" cy="102446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highlight>
                  <a:srgbClr val="FF0000"/>
                </a:highlight>
              </a:rPr>
              <a:t>指示を工場側から出す</a:t>
            </a:r>
          </a:p>
        </p:txBody>
      </p:sp>
      <p:sp>
        <p:nvSpPr>
          <p:cNvPr id="6" name="矢印: 右 5">
            <a:extLst>
              <a:ext uri="{FF2B5EF4-FFF2-40B4-BE49-F238E27FC236}">
                <a16:creationId xmlns:a16="http://schemas.microsoft.com/office/drawing/2014/main" id="{15393FE9-0C50-8970-066C-C63FC90AA6B3}"/>
              </a:ext>
            </a:extLst>
          </p:cNvPr>
          <p:cNvSpPr/>
          <p:nvPr/>
        </p:nvSpPr>
        <p:spPr>
          <a:xfrm>
            <a:off x="7412196" y="4628299"/>
            <a:ext cx="2350571" cy="10021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作業</a:t>
            </a:r>
          </a:p>
        </p:txBody>
      </p:sp>
      <p:sp>
        <p:nvSpPr>
          <p:cNvPr id="7" name="矢印: 左 6">
            <a:extLst>
              <a:ext uri="{FF2B5EF4-FFF2-40B4-BE49-F238E27FC236}">
                <a16:creationId xmlns:a16="http://schemas.microsoft.com/office/drawing/2014/main" id="{9FFAF055-1ECF-6E89-D73C-FB06B890D3C7}"/>
              </a:ext>
            </a:extLst>
          </p:cNvPr>
          <p:cNvSpPr/>
          <p:nvPr/>
        </p:nvSpPr>
        <p:spPr>
          <a:xfrm>
            <a:off x="2747918" y="4568402"/>
            <a:ext cx="3176556" cy="102446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highlight>
                  <a:srgbClr val="FF0000"/>
                </a:highlight>
              </a:rPr>
              <a:t>指示を職員から出す</a:t>
            </a:r>
          </a:p>
        </p:txBody>
      </p:sp>
      <p:sp>
        <p:nvSpPr>
          <p:cNvPr id="8" name="矢印: U ターン 7">
            <a:extLst>
              <a:ext uri="{FF2B5EF4-FFF2-40B4-BE49-F238E27FC236}">
                <a16:creationId xmlns:a16="http://schemas.microsoft.com/office/drawing/2014/main" id="{BCDB383F-5401-6641-6A08-976FE8895B9C}"/>
              </a:ext>
            </a:extLst>
          </p:cNvPr>
          <p:cNvSpPr/>
          <p:nvPr/>
        </p:nvSpPr>
        <p:spPr>
          <a:xfrm>
            <a:off x="2920998" y="3839678"/>
            <a:ext cx="7254968" cy="469363"/>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a:extLst>
              <a:ext uri="{FF2B5EF4-FFF2-40B4-BE49-F238E27FC236}">
                <a16:creationId xmlns:a16="http://schemas.microsoft.com/office/drawing/2014/main" id="{D655D489-7438-E47D-2FEA-81DAE158F980}"/>
              </a:ext>
            </a:extLst>
          </p:cNvPr>
          <p:cNvSpPr txBox="1"/>
          <p:nvPr/>
        </p:nvSpPr>
        <p:spPr>
          <a:xfrm>
            <a:off x="4269942" y="3373783"/>
            <a:ext cx="4171245" cy="369332"/>
          </a:xfrm>
          <a:prstGeom prst="rect">
            <a:avLst/>
          </a:prstGeom>
          <a:noFill/>
        </p:spPr>
        <p:txBody>
          <a:bodyPr wrap="square" rtlCol="0">
            <a:spAutoFit/>
          </a:bodyPr>
          <a:lstStyle/>
          <a:p>
            <a:r>
              <a:rPr kumimoji="1" lang="ja-JP" altLang="en-US" dirty="0"/>
              <a:t>職員から指示を受けて作業を行う。</a:t>
            </a:r>
          </a:p>
        </p:txBody>
      </p:sp>
    </p:spTree>
    <p:extLst>
      <p:ext uri="{BB962C8B-B14F-4D97-AF65-F5344CB8AC3E}">
        <p14:creationId xmlns:p14="http://schemas.microsoft.com/office/powerpoint/2010/main" val="3169460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58A45141-45F1-0A77-FE4E-CBCA53A2BEB0}"/>
              </a:ext>
            </a:extLst>
          </p:cNvPr>
          <p:cNvSpPr>
            <a:spLocks noGrp="1"/>
          </p:cNvSpPr>
          <p:nvPr>
            <p:ph type="title"/>
          </p:nvPr>
        </p:nvSpPr>
        <p:spPr>
          <a:xfrm>
            <a:off x="2790824" y="609600"/>
            <a:ext cx="6661439" cy="1252728"/>
          </a:xfrm>
        </p:spPr>
        <p:txBody>
          <a:bodyPr rtlCol="0"/>
          <a:lstStyle>
            <a:defPPr>
              <a:defRPr lang="ja-JP"/>
            </a:defPPr>
          </a:lstStyle>
          <a:p>
            <a:pPr rtl="0"/>
            <a:r>
              <a:rPr lang="ja-JP" altLang="en-US" dirty="0"/>
              <a:t>事前準備</a:t>
            </a:r>
            <a:endParaRPr lang="ja-JP" dirty="0"/>
          </a:p>
        </p:txBody>
      </p:sp>
      <p:sp>
        <p:nvSpPr>
          <p:cNvPr id="5" name="フッター プレースホルダー 4">
            <a:extLst>
              <a:ext uri="{FF2B5EF4-FFF2-40B4-BE49-F238E27FC236}">
                <a16:creationId xmlns:a16="http://schemas.microsoft.com/office/drawing/2014/main" id="{F0D8A8D9-0655-E1FF-7DED-F2EC492D6EE1}"/>
              </a:ext>
            </a:extLst>
          </p:cNvPr>
          <p:cNvSpPr>
            <a:spLocks noGrp="1"/>
          </p:cNvSpPr>
          <p:nvPr>
            <p:ph type="ftr" sz="quarter" idx="11"/>
          </p:nvPr>
        </p:nvSpPr>
        <p:spPr/>
        <p:txBody>
          <a:bodyPr rtlCol="0"/>
          <a:lstStyle>
            <a:defPPr>
              <a:defRPr lang="ja-JP"/>
            </a:defPPr>
          </a:lstStyle>
          <a:p>
            <a:pPr rtl="0"/>
            <a:r>
              <a:rPr lang="ja-JP"/>
              <a:t>プレゼンテーションのタイトル</a:t>
            </a:r>
          </a:p>
        </p:txBody>
      </p:sp>
      <p:sp>
        <p:nvSpPr>
          <p:cNvPr id="6" name="テキスト プレースホルダー 5">
            <a:extLst>
              <a:ext uri="{FF2B5EF4-FFF2-40B4-BE49-F238E27FC236}">
                <a16:creationId xmlns:a16="http://schemas.microsoft.com/office/drawing/2014/main" id="{8A56D8AC-E390-DBD3-E5E6-5C36EE1E422A}"/>
              </a:ext>
            </a:extLst>
          </p:cNvPr>
          <p:cNvSpPr>
            <a:spLocks noGrp="1"/>
          </p:cNvSpPr>
          <p:nvPr>
            <p:ph type="body" sz="quarter" idx="16"/>
          </p:nvPr>
        </p:nvSpPr>
        <p:spPr/>
        <p:txBody>
          <a:bodyPr rtlCol="0"/>
          <a:lstStyle>
            <a:defPPr>
              <a:defRPr lang="ja-JP"/>
            </a:defPPr>
          </a:lstStyle>
          <a:p>
            <a:pPr rtl="0"/>
            <a:r>
              <a:rPr lang="ja-JP" altLang="en-US" dirty="0"/>
              <a:t>①運営規定に定める</a:t>
            </a:r>
            <a:endParaRPr lang="ja-JP" dirty="0">
              <a:latin typeface="Meiryo UI" panose="020B0604030504040204" pitchFamily="50" charset="-128"/>
              <a:ea typeface="Meiryo UI" panose="020B0604030504040204" pitchFamily="50" charset="-128"/>
            </a:endParaRPr>
          </a:p>
        </p:txBody>
      </p:sp>
      <p:sp>
        <p:nvSpPr>
          <p:cNvPr id="7" name="テキスト プレースホルダー 6">
            <a:extLst>
              <a:ext uri="{FF2B5EF4-FFF2-40B4-BE49-F238E27FC236}">
                <a16:creationId xmlns:a16="http://schemas.microsoft.com/office/drawing/2014/main" id="{E09179A7-F937-7895-8FC1-19E3BCFE6A3B}"/>
              </a:ext>
            </a:extLst>
          </p:cNvPr>
          <p:cNvSpPr>
            <a:spLocks noGrp="1"/>
          </p:cNvSpPr>
          <p:nvPr>
            <p:ph type="body" sz="quarter" idx="17"/>
          </p:nvPr>
        </p:nvSpPr>
        <p:spPr/>
        <p:txBody>
          <a:bodyPr rtlCol="0"/>
          <a:lstStyle>
            <a:defPPr>
              <a:defRPr lang="ja-JP"/>
            </a:defPPr>
          </a:lstStyle>
          <a:p>
            <a:pPr rtl="0">
              <a:spcBef>
                <a:spcPts val="0"/>
              </a:spcBef>
              <a:spcAft>
                <a:spcPts val="0"/>
              </a:spcAft>
            </a:pPr>
            <a:r>
              <a:rPr lang="ja-JP" altLang="en-US" dirty="0"/>
              <a:t>運営規定とは、就</a:t>
            </a:r>
            <a:r>
              <a:rPr lang="en-US" altLang="ja-JP" dirty="0"/>
              <a:t>B</a:t>
            </a:r>
            <a:r>
              <a:rPr lang="ja-JP" altLang="en-US" dirty="0"/>
              <a:t>の中での法律みたいなものです。そこで規定することによって、施設外就労ができることになります。</a:t>
            </a:r>
            <a:endParaRPr lang="ja-JP" dirty="0">
              <a:latin typeface="Meiryo UI" panose="020B0604030504040204" pitchFamily="50" charset="-128"/>
            </a:endParaRPr>
          </a:p>
        </p:txBody>
      </p:sp>
      <p:sp>
        <p:nvSpPr>
          <p:cNvPr id="8" name="テキスト プレースホルダー 7">
            <a:extLst>
              <a:ext uri="{FF2B5EF4-FFF2-40B4-BE49-F238E27FC236}">
                <a16:creationId xmlns:a16="http://schemas.microsoft.com/office/drawing/2014/main" id="{55462C4A-E218-EEFA-1C3B-FC78BE890049}"/>
              </a:ext>
            </a:extLst>
          </p:cNvPr>
          <p:cNvSpPr>
            <a:spLocks noGrp="1"/>
          </p:cNvSpPr>
          <p:nvPr>
            <p:ph type="body" sz="quarter" idx="18"/>
          </p:nvPr>
        </p:nvSpPr>
        <p:spPr/>
        <p:txBody>
          <a:bodyPr rtlCol="0"/>
          <a:lstStyle>
            <a:defPPr>
              <a:defRPr lang="ja-JP"/>
            </a:defPPr>
          </a:lstStyle>
          <a:p>
            <a:pPr rtl="0"/>
            <a:r>
              <a:rPr lang="ja-JP" altLang="en-US" dirty="0"/>
              <a:t>②個別支援計画に記入する。</a:t>
            </a:r>
            <a:endParaRPr lang="ja-JP" dirty="0">
              <a:latin typeface="Meiryo UI" panose="020B0604030504040204" pitchFamily="50" charset="-128"/>
              <a:ea typeface="Meiryo UI" panose="020B0604030504040204" pitchFamily="50" charset="-128"/>
            </a:endParaRPr>
          </a:p>
        </p:txBody>
      </p:sp>
      <p:sp>
        <p:nvSpPr>
          <p:cNvPr id="9" name="テキスト プレースホルダー 8">
            <a:extLst>
              <a:ext uri="{FF2B5EF4-FFF2-40B4-BE49-F238E27FC236}">
                <a16:creationId xmlns:a16="http://schemas.microsoft.com/office/drawing/2014/main" id="{54E48D88-9438-AF74-9E7B-54985E0231C6}"/>
              </a:ext>
            </a:extLst>
          </p:cNvPr>
          <p:cNvSpPr>
            <a:spLocks noGrp="1"/>
          </p:cNvSpPr>
          <p:nvPr>
            <p:ph type="body" sz="quarter" idx="19"/>
          </p:nvPr>
        </p:nvSpPr>
        <p:spPr/>
        <p:txBody>
          <a:bodyPr rtlCol="0"/>
          <a:lstStyle>
            <a:defPPr>
              <a:defRPr lang="ja-JP"/>
            </a:defPPr>
          </a:lstStyle>
          <a:p>
            <a:pPr rtl="0"/>
            <a:r>
              <a:rPr lang="ja-JP" altLang="en-US" dirty="0"/>
              <a:t>計画の中に施設外就労をすることを定める。加えて、効果も記載する必要がある。</a:t>
            </a:r>
            <a:endParaRPr lang="ja-JP" dirty="0">
              <a:latin typeface="Meiryo UI" panose="020B0604030504040204" pitchFamily="50" charset="-128"/>
            </a:endParaRPr>
          </a:p>
          <a:p>
            <a:pPr rtl="0"/>
            <a:endParaRPr lang="ja-JP" dirty="0">
              <a:latin typeface="Meiryo UI" panose="020B0604030504040204" pitchFamily="50" charset="-128"/>
            </a:endParaRPr>
          </a:p>
        </p:txBody>
      </p:sp>
      <p:sp>
        <p:nvSpPr>
          <p:cNvPr id="10" name="テキスト プレースホルダー 9">
            <a:extLst>
              <a:ext uri="{FF2B5EF4-FFF2-40B4-BE49-F238E27FC236}">
                <a16:creationId xmlns:a16="http://schemas.microsoft.com/office/drawing/2014/main" id="{04554076-E5E4-8026-26DB-B67E2F12CFD7}"/>
              </a:ext>
            </a:extLst>
          </p:cNvPr>
          <p:cNvSpPr>
            <a:spLocks noGrp="1"/>
          </p:cNvSpPr>
          <p:nvPr>
            <p:ph type="body" sz="quarter" idx="20"/>
          </p:nvPr>
        </p:nvSpPr>
        <p:spPr/>
        <p:txBody>
          <a:bodyPr rtlCol="0"/>
          <a:lstStyle>
            <a:defPPr>
              <a:defRPr lang="ja-JP"/>
            </a:defPPr>
          </a:lstStyle>
          <a:p>
            <a:pPr rtl="0"/>
            <a:r>
              <a:rPr lang="ja-JP" altLang="en-US" dirty="0"/>
              <a:t>③モニタリングを行う。</a:t>
            </a:r>
            <a:endParaRPr lang="ja-JP" dirty="0">
              <a:latin typeface="Meiryo UI" panose="020B0604030504040204" pitchFamily="50" charset="-128"/>
              <a:ea typeface="Meiryo UI" panose="020B0604030504040204" pitchFamily="50" charset="-128"/>
            </a:endParaRPr>
          </a:p>
        </p:txBody>
      </p:sp>
      <p:sp>
        <p:nvSpPr>
          <p:cNvPr id="11" name="テキスト プレースホルダー 10">
            <a:extLst>
              <a:ext uri="{FF2B5EF4-FFF2-40B4-BE49-F238E27FC236}">
                <a16:creationId xmlns:a16="http://schemas.microsoft.com/office/drawing/2014/main" id="{EAE8038A-B730-4711-D7B5-851B7FAAD8A7}"/>
              </a:ext>
            </a:extLst>
          </p:cNvPr>
          <p:cNvSpPr>
            <a:spLocks noGrp="1"/>
          </p:cNvSpPr>
          <p:nvPr>
            <p:ph type="body" sz="quarter" idx="21"/>
          </p:nvPr>
        </p:nvSpPr>
        <p:spPr>
          <a:xfrm>
            <a:off x="5468111" y="3730752"/>
            <a:ext cx="1458051" cy="1143000"/>
          </a:xfrm>
        </p:spPr>
        <p:txBody>
          <a:bodyPr rtlCol="0"/>
          <a:lstStyle>
            <a:defPPr>
              <a:defRPr lang="ja-JP"/>
            </a:defPPr>
          </a:lstStyle>
          <a:p>
            <a:pPr rtl="0">
              <a:spcBef>
                <a:spcPts val="0"/>
              </a:spcBef>
              <a:spcAft>
                <a:spcPts val="0"/>
              </a:spcAft>
            </a:pPr>
            <a:r>
              <a:rPr lang="ja-JP" altLang="en-US" dirty="0">
                <a:latin typeface="Meiryo UI" panose="020B0604030504040204" pitchFamily="50" charset="-128"/>
              </a:rPr>
              <a:t>どの作業を行い、それをすることによって、どのような効果を得られるのかを確認する。</a:t>
            </a:r>
            <a:endParaRPr lang="ja-JP" dirty="0">
              <a:latin typeface="Meiryo UI" panose="020B0604030504040204" pitchFamily="50" charset="-128"/>
            </a:endParaRPr>
          </a:p>
        </p:txBody>
      </p:sp>
      <p:sp>
        <p:nvSpPr>
          <p:cNvPr id="12" name="テキスト プレースホルダー 11">
            <a:extLst>
              <a:ext uri="{FF2B5EF4-FFF2-40B4-BE49-F238E27FC236}">
                <a16:creationId xmlns:a16="http://schemas.microsoft.com/office/drawing/2014/main" id="{357CF821-3BB7-EAAC-D7BB-89DCEE250798}"/>
              </a:ext>
            </a:extLst>
          </p:cNvPr>
          <p:cNvSpPr>
            <a:spLocks noGrp="1"/>
          </p:cNvSpPr>
          <p:nvPr>
            <p:ph type="body" sz="quarter" idx="22"/>
          </p:nvPr>
        </p:nvSpPr>
        <p:spPr/>
        <p:txBody>
          <a:bodyPr rtlCol="0"/>
          <a:lstStyle>
            <a:defPPr>
              <a:defRPr lang="ja-JP"/>
            </a:defPPr>
          </a:lstStyle>
          <a:p>
            <a:pPr rtl="0"/>
            <a:r>
              <a:rPr lang="ja-JP" altLang="en-US" dirty="0"/>
              <a:t>④評価を行う。</a:t>
            </a:r>
            <a:endParaRPr lang="ja-JP" dirty="0">
              <a:latin typeface="Meiryo UI" panose="020B0604030504040204" pitchFamily="50" charset="-128"/>
              <a:ea typeface="Meiryo UI" panose="020B0604030504040204" pitchFamily="50" charset="-128"/>
            </a:endParaRPr>
          </a:p>
        </p:txBody>
      </p:sp>
      <p:sp>
        <p:nvSpPr>
          <p:cNvPr id="13" name="テキスト プレースホルダー 12">
            <a:extLst>
              <a:ext uri="{FF2B5EF4-FFF2-40B4-BE49-F238E27FC236}">
                <a16:creationId xmlns:a16="http://schemas.microsoft.com/office/drawing/2014/main" id="{808185AA-496A-A5EB-3328-97A615D131B5}"/>
              </a:ext>
            </a:extLst>
          </p:cNvPr>
          <p:cNvSpPr>
            <a:spLocks noGrp="1"/>
          </p:cNvSpPr>
          <p:nvPr>
            <p:ph type="body" sz="quarter" idx="23"/>
          </p:nvPr>
        </p:nvSpPr>
        <p:spPr>
          <a:xfrm>
            <a:off x="7552944" y="3730752"/>
            <a:ext cx="1458052" cy="1143000"/>
          </a:xfrm>
        </p:spPr>
        <p:txBody>
          <a:bodyPr rtlCol="0"/>
          <a:lstStyle>
            <a:defPPr>
              <a:defRPr lang="ja-JP"/>
            </a:defPPr>
          </a:lstStyle>
          <a:p>
            <a:pPr rtl="0"/>
            <a:r>
              <a:rPr lang="ja-JP" altLang="en-US" dirty="0">
                <a:latin typeface="Meiryo UI" panose="020B0604030504040204" pitchFamily="50" charset="-128"/>
              </a:rPr>
              <a:t>すべてを行ったあと、どの作業があっているのかなどを確認し、評価をする。</a:t>
            </a:r>
            <a:endParaRPr lang="ja-JP" dirty="0">
              <a:latin typeface="Meiryo UI" panose="020B0604030504040204" pitchFamily="50" charset="-128"/>
            </a:endParaRPr>
          </a:p>
        </p:txBody>
      </p:sp>
      <p:sp>
        <p:nvSpPr>
          <p:cNvPr id="14" name="テキスト プレースホルダー 13">
            <a:extLst>
              <a:ext uri="{FF2B5EF4-FFF2-40B4-BE49-F238E27FC236}">
                <a16:creationId xmlns:a16="http://schemas.microsoft.com/office/drawing/2014/main" id="{37831CC4-0B09-14AA-184F-D3ECC41DECED}"/>
              </a:ext>
            </a:extLst>
          </p:cNvPr>
          <p:cNvSpPr>
            <a:spLocks noGrp="1"/>
          </p:cNvSpPr>
          <p:nvPr>
            <p:ph type="body" sz="quarter" idx="28"/>
          </p:nvPr>
        </p:nvSpPr>
        <p:spPr/>
        <p:txBody>
          <a:bodyPr rtlCol="0"/>
          <a:lstStyle>
            <a:defPPr>
              <a:defRPr lang="ja-JP"/>
            </a:defPPr>
          </a:lstStyle>
          <a:p>
            <a:pPr rtl="0"/>
            <a:r>
              <a:rPr lang="ja-JP" altLang="en-US" dirty="0"/>
              <a:t>⑤改善する。</a:t>
            </a:r>
            <a:endParaRPr lang="ja-JP" dirty="0">
              <a:latin typeface="Meiryo UI" panose="020B0604030504040204" pitchFamily="50" charset="-128"/>
              <a:ea typeface="Meiryo UI" panose="020B0604030504040204" pitchFamily="50" charset="-128"/>
            </a:endParaRPr>
          </a:p>
        </p:txBody>
      </p:sp>
      <p:sp>
        <p:nvSpPr>
          <p:cNvPr id="15" name="テキスト プレースホルダー 14">
            <a:extLst>
              <a:ext uri="{FF2B5EF4-FFF2-40B4-BE49-F238E27FC236}">
                <a16:creationId xmlns:a16="http://schemas.microsoft.com/office/drawing/2014/main" id="{7511B12E-ED27-B573-2E5E-DBA687F9987D}"/>
              </a:ext>
            </a:extLst>
          </p:cNvPr>
          <p:cNvSpPr>
            <a:spLocks noGrp="1"/>
          </p:cNvSpPr>
          <p:nvPr>
            <p:ph type="body" sz="quarter" idx="29"/>
          </p:nvPr>
        </p:nvSpPr>
        <p:spPr/>
        <p:txBody>
          <a:bodyPr rtlCol="0"/>
          <a:lstStyle>
            <a:defPPr>
              <a:defRPr lang="ja-JP"/>
            </a:defPPr>
          </a:lstStyle>
          <a:p>
            <a:pPr rtl="0">
              <a:spcBef>
                <a:spcPts val="0"/>
              </a:spcBef>
              <a:spcAft>
                <a:spcPts val="0"/>
              </a:spcAft>
            </a:pPr>
            <a:r>
              <a:rPr lang="ja-JP" altLang="en-US" dirty="0">
                <a:latin typeface="Meiryo UI" panose="020B0604030504040204" pitchFamily="50" charset="-128"/>
              </a:rPr>
              <a:t>評価をし、個別支援計画の見直しを行って、更に利用者に沿ったサービスを練り直す必要がある。</a:t>
            </a:r>
            <a:endParaRPr lang="ja-JP" dirty="0">
              <a:latin typeface="Meiryo UI" panose="020B0604030504040204" pitchFamily="50" charset="-128"/>
            </a:endParaRPr>
          </a:p>
          <a:p>
            <a:pPr rtl="0"/>
            <a:endParaRPr lang="ja-JP" dirty="0">
              <a:latin typeface="Meiryo UI" panose="020B0604030504040204" pitchFamily="50" charset="-128"/>
            </a:endParaRPr>
          </a:p>
        </p:txBody>
      </p:sp>
      <p:pic>
        <p:nvPicPr>
          <p:cNvPr id="16" name="コンテンツ プレースホルダー 25" descr="水を含んで浮遊している泡のような物質の顕微鏡写真">
            <a:extLst>
              <a:ext uri="{FF2B5EF4-FFF2-40B4-BE49-F238E27FC236}">
                <a16:creationId xmlns:a16="http://schemas.microsoft.com/office/drawing/2014/main" id="{B083ED63-584D-2579-2721-B716F3BC8F6B}"/>
              </a:ext>
            </a:extLst>
          </p:cNvPr>
          <p:cNvPicPr>
            <a:picLocks noGrp="1" noChangeAspect="1"/>
          </p:cNvPicPr>
          <p:nvPr>
            <p:ph type="pic" sz="quarter" idx="30"/>
          </p:nvPr>
        </p:nvPicPr>
        <p:blipFill>
          <a:blip r:embed="rId2">
            <a:alphaModFix amt="70000"/>
            <a:duotone>
              <a:schemeClr val="accent3">
                <a:shade val="45000"/>
                <a:satMod val="135000"/>
              </a:schemeClr>
              <a:prstClr val="white"/>
            </a:duotone>
            <a:extLst>
              <a:ext uri="{28A0092B-C50C-407E-A947-70E740481C1C}">
                <a14:useLocalDpi xmlns:a14="http://schemas.microsoft.com/office/drawing/2010/main" val="0"/>
              </a:ext>
            </a:extLst>
          </a:blip>
          <a:srcRect/>
          <a:stretch/>
        </p:blipFill>
        <p:spPr>
          <a:xfrm>
            <a:off x="0" y="5200188"/>
            <a:ext cx="12188825" cy="1682750"/>
          </a:xfrm>
          <a:custGeom>
            <a:avLst/>
            <a:gdLst>
              <a:gd name="connsiteX0" fmla="*/ 0 w 12192000"/>
              <a:gd name="connsiteY0" fmla="*/ 0 h 1588010"/>
              <a:gd name="connsiteX1" fmla="*/ 12192000 w 12192000"/>
              <a:gd name="connsiteY1" fmla="*/ 0 h 1588010"/>
              <a:gd name="connsiteX2" fmla="*/ 12192000 w 12192000"/>
              <a:gd name="connsiteY2" fmla="*/ 1588010 h 1588010"/>
              <a:gd name="connsiteX3" fmla="*/ 0 w 12192000"/>
              <a:gd name="connsiteY3" fmla="*/ 1588010 h 1588010"/>
            </a:gdLst>
            <a:ahLst/>
            <a:cxnLst>
              <a:cxn ang="0">
                <a:pos x="connsiteX0" y="connsiteY0"/>
              </a:cxn>
              <a:cxn ang="0">
                <a:pos x="connsiteX1" y="connsiteY1"/>
              </a:cxn>
              <a:cxn ang="0">
                <a:pos x="connsiteX2" y="connsiteY2"/>
              </a:cxn>
              <a:cxn ang="0">
                <a:pos x="connsiteX3" y="connsiteY3"/>
              </a:cxn>
            </a:cxnLst>
            <a:rect l="l" t="t" r="r" b="b"/>
            <a:pathLst>
              <a:path w="12192000" h="1588010">
                <a:moveTo>
                  <a:pt x="0" y="0"/>
                </a:moveTo>
                <a:lnTo>
                  <a:pt x="12192000" y="0"/>
                </a:lnTo>
                <a:lnTo>
                  <a:pt x="12192000" y="1588010"/>
                </a:lnTo>
                <a:lnTo>
                  <a:pt x="0" y="1588010"/>
                </a:lnTo>
                <a:close/>
              </a:path>
            </a:pathLst>
          </a:custGeom>
          <a:solidFill>
            <a:schemeClr val="accent2"/>
          </a:solidFill>
        </p:spPr>
      </p:pic>
      <p:cxnSp>
        <p:nvCxnSpPr>
          <p:cNvPr id="17" name="直線​​コネクタ(S) 16">
            <a:extLst>
              <a:ext uri="{FF2B5EF4-FFF2-40B4-BE49-F238E27FC236}">
                <a16:creationId xmlns:a16="http://schemas.microsoft.com/office/drawing/2014/main" id="{8488A0F8-E720-D31B-750D-634FA849B5A9}"/>
              </a:ext>
              <a:ext uri="{C183D7F6-B498-43B3-948B-1728B52AA6E4}">
                <adec:decorative xmlns:adec="http://schemas.microsoft.com/office/drawing/2017/decorative" val="1"/>
              </a:ext>
            </a:extLst>
          </p:cNvPr>
          <p:cNvCxnSpPr>
            <a:cxnSpLocks/>
          </p:cNvCxnSpPr>
          <p:nvPr/>
        </p:nvCxnSpPr>
        <p:spPr>
          <a:xfrm>
            <a:off x="649224" y="5172458"/>
            <a:ext cx="0" cy="61874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450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プレースホルダー 12" descr="滴が付いたオレンジ色の 1 つの試験管を含む、複数の試験管">
            <a:extLst>
              <a:ext uri="{FF2B5EF4-FFF2-40B4-BE49-F238E27FC236}">
                <a16:creationId xmlns:a16="http://schemas.microsoft.com/office/drawing/2014/main" id="{B085A606-2989-65E2-7F4F-7E3355B7763A}"/>
              </a:ext>
            </a:extLst>
          </p:cNvPr>
          <p:cNvPicPr>
            <a:picLocks noGrp="1" noChangeAspect="1"/>
          </p:cNvPicPr>
          <p:nvPr>
            <p:ph type="pic" sz="quarter" idx="10"/>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p:pic>
      <p:sp>
        <p:nvSpPr>
          <p:cNvPr id="2" name="タイトル 1">
            <a:extLst>
              <a:ext uri="{FF2B5EF4-FFF2-40B4-BE49-F238E27FC236}">
                <a16:creationId xmlns:a16="http://schemas.microsoft.com/office/drawing/2014/main" id="{CD3927EA-A6AD-97BC-1ADB-6D8D1A4FCEBA}"/>
              </a:ext>
            </a:extLst>
          </p:cNvPr>
          <p:cNvSpPr>
            <a:spLocks noGrp="1"/>
          </p:cNvSpPr>
          <p:nvPr>
            <p:ph type="title"/>
          </p:nvPr>
        </p:nvSpPr>
        <p:spPr>
          <a:xfrm>
            <a:off x="1819657" y="2459736"/>
            <a:ext cx="3550919" cy="2670048"/>
          </a:xfrm>
        </p:spPr>
        <p:txBody>
          <a:bodyPr rtlCol="0"/>
          <a:lstStyle>
            <a:defPPr>
              <a:defRPr lang="ja-JP"/>
            </a:defPPr>
          </a:lstStyle>
          <a:p>
            <a:pPr rtl="0"/>
            <a:r>
              <a:rPr lang="ja-JP" altLang="en-US" sz="3200" dirty="0">
                <a:latin typeface="Meiryo UI" panose="020B0604030504040204" pitchFamily="50" charset="-128"/>
              </a:rPr>
              <a:t>運用</a:t>
            </a:r>
            <a:endParaRPr lang="ja-JP" sz="3200" dirty="0">
              <a:latin typeface="Meiryo UI" panose="020B0604030504040204" pitchFamily="50" charset="-128"/>
            </a:endParaRPr>
          </a:p>
        </p:txBody>
      </p:sp>
      <p:sp>
        <p:nvSpPr>
          <p:cNvPr id="10" name="サブタイトル 9">
            <a:extLst>
              <a:ext uri="{FF2B5EF4-FFF2-40B4-BE49-F238E27FC236}">
                <a16:creationId xmlns:a16="http://schemas.microsoft.com/office/drawing/2014/main" id="{67D9C04C-425B-8D00-23BB-5E9C397029D3}"/>
              </a:ext>
            </a:extLst>
          </p:cNvPr>
          <p:cNvSpPr>
            <a:spLocks noGrp="1"/>
          </p:cNvSpPr>
          <p:nvPr>
            <p:ph type="subTitle" idx="1"/>
          </p:nvPr>
        </p:nvSpPr>
        <p:spPr>
          <a:xfrm>
            <a:off x="1819655" y="5943600"/>
            <a:ext cx="5842677" cy="256032"/>
          </a:xfrm>
        </p:spPr>
        <p:txBody>
          <a:bodyPr rtlCol="0"/>
          <a:lstStyle>
            <a:defPPr>
              <a:defRPr lang="ja-JP"/>
            </a:defPPr>
          </a:lstStyle>
          <a:p>
            <a:pPr rtl="0"/>
            <a:r>
              <a:rPr lang="ja-JP" altLang="en-US" dirty="0">
                <a:latin typeface="Meiryo UI" panose="020B0604030504040204" pitchFamily="50" charset="-128"/>
                <a:ea typeface="Meiryo UI" panose="020B0604030504040204" pitchFamily="50" charset="-128"/>
              </a:rPr>
              <a:t>請負契約も締結し、事前準備もできた後は？</a:t>
            </a:r>
            <a:endParaRPr lang="ja-JP" dirty="0">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6D8B5CE3-4B9A-F4CE-7CFA-737572BD3527}"/>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3" name="スライド番号プレースホルダー 2">
            <a:extLst>
              <a:ext uri="{FF2B5EF4-FFF2-40B4-BE49-F238E27FC236}">
                <a16:creationId xmlns:a16="http://schemas.microsoft.com/office/drawing/2014/main" id="{3153FD9C-E800-BC25-A5D0-315AB602F483}"/>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14</a:t>
            </a:fld>
            <a:endParaRPr lang="ja-JP" dirty="0"/>
          </a:p>
        </p:txBody>
      </p:sp>
    </p:spTree>
    <p:extLst>
      <p:ext uri="{BB962C8B-B14F-4D97-AF65-F5344CB8AC3E}">
        <p14:creationId xmlns:p14="http://schemas.microsoft.com/office/powerpoint/2010/main" val="2590855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5E5327E6-13FB-2F71-A207-72E15A0136DB}"/>
              </a:ext>
            </a:extLst>
          </p:cNvPr>
          <p:cNvSpPr>
            <a:spLocks noGrp="1"/>
          </p:cNvSpPr>
          <p:nvPr>
            <p:ph type="title"/>
          </p:nvPr>
        </p:nvSpPr>
        <p:spPr/>
        <p:txBody>
          <a:bodyPr rtlCol="0"/>
          <a:lstStyle>
            <a:defPPr>
              <a:defRPr lang="ja-JP"/>
            </a:defPPr>
          </a:lstStyle>
          <a:p>
            <a:pPr rtl="0"/>
            <a:r>
              <a:rPr lang="ja-JP" altLang="en-US" dirty="0"/>
              <a:t>実施報告書を作成する</a:t>
            </a:r>
            <a:r>
              <a:rPr lang="ja-JP" dirty="0"/>
              <a:t> </a:t>
            </a:r>
          </a:p>
        </p:txBody>
      </p:sp>
      <p:pic>
        <p:nvPicPr>
          <p:cNvPr id="21" name="コンテンツ プレースホルダー 25" descr="滴が付いたオレンジ色の 1 つの試験管を含む、複数の試験管">
            <a:extLst>
              <a:ext uri="{FF2B5EF4-FFF2-40B4-BE49-F238E27FC236}">
                <a16:creationId xmlns:a16="http://schemas.microsoft.com/office/drawing/2014/main" id="{FE365C49-5FBF-04F7-2612-59A6D6F84C37}"/>
              </a:ext>
            </a:extLst>
          </p:cNvPr>
          <p:cNvPicPr>
            <a:picLocks noGrp="1" noChangeAspect="1"/>
          </p:cNvPicPr>
          <p:nvPr>
            <p:ph type="pic" sz="quarter" idx="30"/>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p:pic>
      <p:sp>
        <p:nvSpPr>
          <p:cNvPr id="22" name="長方形 21">
            <a:extLst>
              <a:ext uri="{FF2B5EF4-FFF2-40B4-BE49-F238E27FC236}">
                <a16:creationId xmlns:a16="http://schemas.microsoft.com/office/drawing/2014/main" id="{F6BA20C7-F48C-429D-2FA7-B7B83A800FA9}"/>
              </a:ext>
              <a:ext uri="{C183D7F6-B498-43B3-948B-1728B52AA6E4}">
                <adec:decorative xmlns:adec="http://schemas.microsoft.com/office/drawing/2017/decorative" val="1"/>
              </a:ext>
            </a:extLst>
          </p:cNvPr>
          <p:cNvSpPr/>
          <p:nvPr/>
        </p:nvSpPr>
        <p:spPr>
          <a:xfrm>
            <a:off x="-1" y="0"/>
            <a:ext cx="2285995" cy="1685542"/>
          </a:xfrm>
          <a:prstGeom prst="rect">
            <a:avLst/>
          </a:prstGeom>
          <a:gradFill flip="none" rotWithShape="1">
            <a:gsLst>
              <a:gs pos="0">
                <a:schemeClr val="bg1">
                  <a:alpha val="0"/>
                </a:schemeClr>
              </a:gs>
              <a:gs pos="8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
        <p:nvSpPr>
          <p:cNvPr id="5" name="フッター プレースホルダー 4">
            <a:extLst>
              <a:ext uri="{FF2B5EF4-FFF2-40B4-BE49-F238E27FC236}">
                <a16:creationId xmlns:a16="http://schemas.microsoft.com/office/drawing/2014/main" id="{90BE788E-706D-5D5C-B17F-51759A2CC61A}"/>
              </a:ext>
            </a:extLst>
          </p:cNvPr>
          <p:cNvSpPr>
            <a:spLocks noGrp="1"/>
          </p:cNvSpPr>
          <p:nvPr>
            <p:ph type="ftr" sz="quarter" idx="11"/>
          </p:nvPr>
        </p:nvSpPr>
        <p:spPr/>
        <p:txBody>
          <a:bodyPr rtlCol="0"/>
          <a:lstStyle>
            <a:defPPr>
              <a:defRPr lang="ja-JP"/>
            </a:defPPr>
          </a:lstStyle>
          <a:p>
            <a:pPr rtl="0"/>
            <a:r>
              <a:rPr lang="ja-JP"/>
              <a:t>プレゼンテーションのタイトル</a:t>
            </a:r>
          </a:p>
        </p:txBody>
      </p:sp>
      <p:sp>
        <p:nvSpPr>
          <p:cNvPr id="4" name="スライド番号プレースホルダー 3">
            <a:extLst>
              <a:ext uri="{FF2B5EF4-FFF2-40B4-BE49-F238E27FC236}">
                <a16:creationId xmlns:a16="http://schemas.microsoft.com/office/drawing/2014/main" id="{A9519E8E-7F0D-C4E6-CC87-3F8B896EF0E1}"/>
              </a:ext>
            </a:extLst>
          </p:cNvPr>
          <p:cNvSpPr>
            <a:spLocks noGrp="1"/>
          </p:cNvSpPr>
          <p:nvPr>
            <p:ph type="sldNum" sz="quarter" idx="10"/>
          </p:nvPr>
        </p:nvSpPr>
        <p:spPr/>
        <p:txBody>
          <a:bodyPr rtlCol="0"/>
          <a:lstStyle>
            <a:defPPr>
              <a:defRPr lang="ja-JP"/>
            </a:defPPr>
          </a:lstStyle>
          <a:p>
            <a:pPr rtl="0"/>
            <a:fld id="{75DF2D63-3FF5-D547-96B9-BE9CCD1ABA58}" type="slidenum">
              <a:rPr lang="en-US" altLang="ja-JP" smtClean="0"/>
              <a:pPr rtl="0"/>
              <a:t>15</a:t>
            </a:fld>
            <a:endParaRPr lang="ja-JP" dirty="0"/>
          </a:p>
        </p:txBody>
      </p:sp>
      <p:sp>
        <p:nvSpPr>
          <p:cNvPr id="82" name="テキスト プレースホルダー 81">
            <a:extLst>
              <a:ext uri="{FF2B5EF4-FFF2-40B4-BE49-F238E27FC236}">
                <a16:creationId xmlns:a16="http://schemas.microsoft.com/office/drawing/2014/main" id="{2E1F38AB-E038-4CD1-618A-52B12F7A4BB5}"/>
              </a:ext>
            </a:extLst>
          </p:cNvPr>
          <p:cNvSpPr>
            <a:spLocks noGrp="1"/>
          </p:cNvSpPr>
          <p:nvPr>
            <p:ph type="body" sz="quarter" idx="32"/>
          </p:nvPr>
        </p:nvSpPr>
        <p:spPr/>
        <p:txBody>
          <a:bodyPr rtlCol="0"/>
          <a:lstStyle>
            <a:defPPr>
              <a:defRPr lang="ja-JP"/>
            </a:defPPr>
          </a:lstStyle>
          <a:p>
            <a:pPr rtl="0"/>
            <a:endParaRPr lang="ja-JP" dirty="0"/>
          </a:p>
        </p:txBody>
      </p:sp>
      <p:sp>
        <p:nvSpPr>
          <p:cNvPr id="6" name="テキスト プレースホルダー 5">
            <a:extLst>
              <a:ext uri="{FF2B5EF4-FFF2-40B4-BE49-F238E27FC236}">
                <a16:creationId xmlns:a16="http://schemas.microsoft.com/office/drawing/2014/main" id="{D0A77C80-D935-F537-F818-8C03F02AF5D4}"/>
              </a:ext>
            </a:extLst>
          </p:cNvPr>
          <p:cNvSpPr>
            <a:spLocks noGrp="1"/>
          </p:cNvSpPr>
          <p:nvPr>
            <p:ph type="body" sz="quarter" idx="16"/>
          </p:nvPr>
        </p:nvSpPr>
        <p:spPr>
          <a:xfrm>
            <a:off x="1298448" y="3146046"/>
            <a:ext cx="1620520" cy="411476"/>
          </a:xfrm>
        </p:spPr>
        <p:txBody>
          <a:bodyPr rtlCol="0"/>
          <a:lstStyle>
            <a:defPPr>
              <a:defRPr lang="ja-JP"/>
            </a:defPPr>
          </a:lstStyle>
          <a:p>
            <a:pPr rtl="0"/>
            <a:r>
              <a:rPr lang="ja-JP" altLang="en-US" dirty="0"/>
              <a:t>実施報告書を作成する</a:t>
            </a:r>
            <a:endParaRPr lang="ja-JP" dirty="0">
              <a:latin typeface="Meiryo UI" panose="020B0604030504040204" pitchFamily="50" charset="-128"/>
              <a:ea typeface="Meiryo UI" panose="020B0604030504040204" pitchFamily="50" charset="-128"/>
            </a:endParaRPr>
          </a:p>
        </p:txBody>
      </p:sp>
      <p:sp>
        <p:nvSpPr>
          <p:cNvPr id="11" name="テキスト プレースホルダー 10">
            <a:extLst>
              <a:ext uri="{FF2B5EF4-FFF2-40B4-BE49-F238E27FC236}">
                <a16:creationId xmlns:a16="http://schemas.microsoft.com/office/drawing/2014/main" id="{9E703999-0627-E209-2471-30DBE4AD3C40}"/>
              </a:ext>
            </a:extLst>
          </p:cNvPr>
          <p:cNvSpPr>
            <a:spLocks noGrp="1"/>
          </p:cNvSpPr>
          <p:nvPr>
            <p:ph type="body" sz="quarter" idx="17"/>
          </p:nvPr>
        </p:nvSpPr>
        <p:spPr/>
        <p:txBody>
          <a:bodyPr rtlCol="0"/>
          <a:lstStyle>
            <a:defPPr>
              <a:defRPr lang="ja-JP"/>
            </a:defPPr>
          </a:lstStyle>
          <a:p>
            <a:pPr lvl="0" rtl="0"/>
            <a:r>
              <a:rPr lang="ja-JP" altLang="en-US" dirty="0"/>
              <a:t>施設外就労の報告書を作成。作業を行った会社ごとに作成する必要がある。</a:t>
            </a:r>
            <a:endParaRPr lang="ja-JP" dirty="0">
              <a:latin typeface="Meiryo UI" panose="020B0604030504040204" pitchFamily="50" charset="-128"/>
            </a:endParaRPr>
          </a:p>
          <a:p>
            <a:pPr rtl="0"/>
            <a:endParaRPr lang="ja-JP" dirty="0">
              <a:latin typeface="Meiryo UI" panose="020B0604030504040204" pitchFamily="50" charset="-128"/>
            </a:endParaRPr>
          </a:p>
        </p:txBody>
      </p:sp>
      <p:sp>
        <p:nvSpPr>
          <p:cNvPr id="81" name="テキスト プレースホルダー 80">
            <a:extLst>
              <a:ext uri="{FF2B5EF4-FFF2-40B4-BE49-F238E27FC236}">
                <a16:creationId xmlns:a16="http://schemas.microsoft.com/office/drawing/2014/main" id="{F670FB6E-8396-CF15-B901-347F21C06620}"/>
              </a:ext>
            </a:extLst>
          </p:cNvPr>
          <p:cNvSpPr>
            <a:spLocks noGrp="1"/>
          </p:cNvSpPr>
          <p:nvPr>
            <p:ph type="body" sz="quarter" idx="31"/>
          </p:nvPr>
        </p:nvSpPr>
        <p:spPr/>
        <p:txBody>
          <a:bodyPr rtlCol="0"/>
          <a:lstStyle>
            <a:defPPr>
              <a:defRPr lang="ja-JP"/>
            </a:defPPr>
          </a:lstStyle>
          <a:p>
            <a:pPr rtl="0"/>
            <a:endParaRPr lang="ja-JP" dirty="0"/>
          </a:p>
        </p:txBody>
      </p:sp>
      <p:sp>
        <p:nvSpPr>
          <p:cNvPr id="7" name="テキスト プレースホルダー 6">
            <a:extLst>
              <a:ext uri="{FF2B5EF4-FFF2-40B4-BE49-F238E27FC236}">
                <a16:creationId xmlns:a16="http://schemas.microsoft.com/office/drawing/2014/main" id="{CB9A58C4-B167-911B-151E-289752AE22A4}"/>
              </a:ext>
            </a:extLst>
          </p:cNvPr>
          <p:cNvSpPr>
            <a:spLocks noGrp="1"/>
          </p:cNvSpPr>
          <p:nvPr>
            <p:ph type="body" sz="quarter" idx="18"/>
          </p:nvPr>
        </p:nvSpPr>
        <p:spPr>
          <a:xfrm>
            <a:off x="3306064" y="3111506"/>
            <a:ext cx="1620520" cy="411476"/>
          </a:xfrm>
        </p:spPr>
        <p:txBody>
          <a:bodyPr rtlCol="0"/>
          <a:lstStyle>
            <a:defPPr>
              <a:defRPr lang="ja-JP"/>
            </a:defPPr>
          </a:lstStyle>
          <a:p>
            <a:pPr rtl="0"/>
            <a:r>
              <a:rPr lang="ja-JP" altLang="en-US" dirty="0"/>
              <a:t>翌月</a:t>
            </a:r>
            <a:r>
              <a:rPr lang="en-US" altLang="ja-JP" dirty="0"/>
              <a:t>15</a:t>
            </a:r>
            <a:r>
              <a:rPr lang="ja-JP" altLang="en-US" dirty="0"/>
              <a:t>日までに作成</a:t>
            </a:r>
            <a:endParaRPr lang="ja-JP" dirty="0">
              <a:latin typeface="Meiryo UI" panose="020B0604030504040204" pitchFamily="50" charset="-128"/>
              <a:ea typeface="Meiryo UI" panose="020B0604030504040204" pitchFamily="50" charset="-128"/>
            </a:endParaRPr>
          </a:p>
        </p:txBody>
      </p:sp>
      <p:sp>
        <p:nvSpPr>
          <p:cNvPr id="12" name="テキスト プレースホルダー 11">
            <a:extLst>
              <a:ext uri="{FF2B5EF4-FFF2-40B4-BE49-F238E27FC236}">
                <a16:creationId xmlns:a16="http://schemas.microsoft.com/office/drawing/2014/main" id="{C5EC4B8C-DA99-ED1F-A340-C03D85FEEB16}"/>
              </a:ext>
            </a:extLst>
          </p:cNvPr>
          <p:cNvSpPr>
            <a:spLocks noGrp="1"/>
          </p:cNvSpPr>
          <p:nvPr>
            <p:ph type="body" sz="quarter" idx="19"/>
          </p:nvPr>
        </p:nvSpPr>
        <p:spPr>
          <a:xfrm>
            <a:off x="3300984" y="3803904"/>
            <a:ext cx="1779016" cy="1143000"/>
          </a:xfrm>
        </p:spPr>
        <p:txBody>
          <a:bodyPr rtlCol="0"/>
          <a:lstStyle>
            <a:defPPr>
              <a:defRPr lang="ja-JP"/>
            </a:defPPr>
          </a:lstStyle>
          <a:p>
            <a:pPr lvl="0" rtl="0"/>
            <a:r>
              <a:rPr lang="ja-JP" altLang="en-US" dirty="0"/>
              <a:t>自治体によって提出日が異なるものの、</a:t>
            </a:r>
            <a:r>
              <a:rPr lang="en-US" altLang="ja-JP" dirty="0"/>
              <a:t>15</a:t>
            </a:r>
            <a:r>
              <a:rPr lang="ja-JP" altLang="en-US" dirty="0"/>
              <a:t>日までに提出が多い。</a:t>
            </a:r>
            <a:endParaRPr lang="en-US" altLang="ja-JP" dirty="0"/>
          </a:p>
          <a:p>
            <a:pPr lvl="0" rtl="0"/>
            <a:r>
              <a:rPr lang="ja-JP" altLang="en-US" dirty="0">
                <a:latin typeface="Meiryo UI" panose="020B0604030504040204" pitchFamily="50" charset="-128"/>
              </a:rPr>
              <a:t>事業所内で作成日を決めるのが良い。</a:t>
            </a:r>
            <a:endParaRPr lang="ja-JP" dirty="0">
              <a:latin typeface="Meiryo UI" panose="020B0604030504040204" pitchFamily="50" charset="-128"/>
            </a:endParaRPr>
          </a:p>
        </p:txBody>
      </p:sp>
      <p:sp>
        <p:nvSpPr>
          <p:cNvPr id="83" name="テキスト プレースホルダー 82">
            <a:extLst>
              <a:ext uri="{FF2B5EF4-FFF2-40B4-BE49-F238E27FC236}">
                <a16:creationId xmlns:a16="http://schemas.microsoft.com/office/drawing/2014/main" id="{D1FC7473-B976-1C94-F51C-63C1354C6881}"/>
              </a:ext>
            </a:extLst>
          </p:cNvPr>
          <p:cNvSpPr>
            <a:spLocks noGrp="1"/>
          </p:cNvSpPr>
          <p:nvPr>
            <p:ph type="body" sz="quarter" idx="33"/>
          </p:nvPr>
        </p:nvSpPr>
        <p:spPr/>
        <p:txBody>
          <a:bodyPr rtlCol="0"/>
          <a:lstStyle>
            <a:defPPr>
              <a:defRPr lang="ja-JP"/>
            </a:defPPr>
          </a:lstStyle>
          <a:p>
            <a:pPr rtl="0"/>
            <a:endParaRPr lang="ja-JP" dirty="0"/>
          </a:p>
        </p:txBody>
      </p:sp>
      <p:sp>
        <p:nvSpPr>
          <p:cNvPr id="84" name="テキスト プレースホルダー 83">
            <a:extLst>
              <a:ext uri="{FF2B5EF4-FFF2-40B4-BE49-F238E27FC236}">
                <a16:creationId xmlns:a16="http://schemas.microsoft.com/office/drawing/2014/main" id="{3FE9BB50-1FAA-348B-F236-D51B9527BE3B}"/>
              </a:ext>
            </a:extLst>
          </p:cNvPr>
          <p:cNvSpPr>
            <a:spLocks noGrp="1"/>
          </p:cNvSpPr>
          <p:nvPr>
            <p:ph type="body" sz="quarter" idx="34"/>
          </p:nvPr>
        </p:nvSpPr>
        <p:spPr/>
        <p:txBody>
          <a:bodyPr rtlCol="0"/>
          <a:lstStyle>
            <a:defPPr>
              <a:defRPr lang="ja-JP"/>
            </a:defPPr>
          </a:lstStyle>
          <a:p>
            <a:pPr rtl="0"/>
            <a:endParaRPr lang="ja-JP" dirty="0"/>
          </a:p>
        </p:txBody>
      </p:sp>
      <p:sp>
        <p:nvSpPr>
          <p:cNvPr id="85" name="テキスト プレースホルダー 84">
            <a:extLst>
              <a:ext uri="{FF2B5EF4-FFF2-40B4-BE49-F238E27FC236}">
                <a16:creationId xmlns:a16="http://schemas.microsoft.com/office/drawing/2014/main" id="{158572BB-F863-F698-0C6D-57D4F3772E56}"/>
              </a:ext>
            </a:extLst>
          </p:cNvPr>
          <p:cNvSpPr>
            <a:spLocks noGrp="1"/>
          </p:cNvSpPr>
          <p:nvPr>
            <p:ph type="body" sz="quarter" idx="35"/>
          </p:nvPr>
        </p:nvSpPr>
        <p:spPr/>
        <p:txBody>
          <a:bodyPr rtlCol="0"/>
          <a:lstStyle>
            <a:defPPr>
              <a:defRPr lang="ja-JP"/>
            </a:defPPr>
          </a:lstStyle>
          <a:p>
            <a:pPr rtl="0"/>
            <a:endParaRPr lang="ja-JP" dirty="0"/>
          </a:p>
        </p:txBody>
      </p:sp>
      <p:pic>
        <p:nvPicPr>
          <p:cNvPr id="30" name="グラフィックス 29" descr="クリップボード: チェックマーク 単色塗りつぶし">
            <a:extLst>
              <a:ext uri="{FF2B5EF4-FFF2-40B4-BE49-F238E27FC236}">
                <a16:creationId xmlns:a16="http://schemas.microsoft.com/office/drawing/2014/main" id="{6A2E487A-9DBE-359C-B0FE-519607A7C32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67399" y="3111506"/>
            <a:ext cx="2038941" cy="2038941"/>
          </a:xfrm>
          <a:prstGeom prst="rect">
            <a:avLst/>
          </a:prstGeom>
        </p:spPr>
      </p:pic>
      <p:sp>
        <p:nvSpPr>
          <p:cNvPr id="31" name="テキスト ボックス 30">
            <a:extLst>
              <a:ext uri="{FF2B5EF4-FFF2-40B4-BE49-F238E27FC236}">
                <a16:creationId xmlns:a16="http://schemas.microsoft.com/office/drawing/2014/main" id="{D4D4E049-B8B0-8B7B-EC99-2EE7E5F4FEC1}"/>
              </a:ext>
            </a:extLst>
          </p:cNvPr>
          <p:cNvSpPr txBox="1"/>
          <p:nvPr/>
        </p:nvSpPr>
        <p:spPr>
          <a:xfrm>
            <a:off x="7867903" y="3931241"/>
            <a:ext cx="3584109" cy="2031325"/>
          </a:xfrm>
          <a:prstGeom prst="rect">
            <a:avLst/>
          </a:prstGeom>
          <a:noFill/>
        </p:spPr>
        <p:txBody>
          <a:bodyPr wrap="square" rtlCol="0">
            <a:spAutoFit/>
          </a:bodyPr>
          <a:lstStyle/>
          <a:p>
            <a:r>
              <a:rPr kumimoji="1" lang="ja-JP" altLang="en-US" dirty="0"/>
              <a:t>実施報告書については、自治体によって、「いつでも提出してくれたらいいよ」というところもありますが、実地監査などで指摘を受けるリスクがあるものなので、事業所内で作成日を定めるほうがよいでしょう。</a:t>
            </a:r>
          </a:p>
        </p:txBody>
      </p:sp>
    </p:spTree>
    <p:extLst>
      <p:ext uri="{BB962C8B-B14F-4D97-AF65-F5344CB8AC3E}">
        <p14:creationId xmlns:p14="http://schemas.microsoft.com/office/powerpoint/2010/main" val="758882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図プレースホルダー 38" descr="白い DNA 構造">
            <a:extLst>
              <a:ext uri="{FF2B5EF4-FFF2-40B4-BE49-F238E27FC236}">
                <a16:creationId xmlns:a16="http://schemas.microsoft.com/office/drawing/2014/main" id="{F90B3248-E185-8C9D-93CE-A79DE50A6F35}"/>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a:stretch>
            <a:fillRect/>
          </a:stretch>
        </p:blipFill>
        <p:spPr/>
      </p:pic>
      <p:sp>
        <p:nvSpPr>
          <p:cNvPr id="3" name="タイトル 2">
            <a:extLst>
              <a:ext uri="{FF2B5EF4-FFF2-40B4-BE49-F238E27FC236}">
                <a16:creationId xmlns:a16="http://schemas.microsoft.com/office/drawing/2014/main" id="{B3E315A2-4CED-23BB-CA3C-C8962E2419FD}"/>
              </a:ext>
            </a:extLst>
          </p:cNvPr>
          <p:cNvSpPr>
            <a:spLocks noGrp="1"/>
          </p:cNvSpPr>
          <p:nvPr>
            <p:ph type="title"/>
          </p:nvPr>
        </p:nvSpPr>
        <p:spPr>
          <a:xfrm>
            <a:off x="1298448" y="448056"/>
            <a:ext cx="9987619" cy="530352"/>
          </a:xfrm>
        </p:spPr>
        <p:txBody>
          <a:bodyPr rtlCol="0"/>
          <a:lstStyle>
            <a:defPPr>
              <a:defRPr lang="ja-JP"/>
            </a:defPPr>
          </a:lstStyle>
          <a:p>
            <a:pPr rtl="0"/>
            <a:r>
              <a:rPr lang="ja-JP" altLang="en-US" sz="3600" dirty="0"/>
              <a:t>施設外就労で利用者を送り出せば、事業所内で受け入れる人数は増えますか？</a:t>
            </a:r>
            <a:endParaRPr lang="ja-JP" sz="3600" dirty="0"/>
          </a:p>
        </p:txBody>
      </p:sp>
      <p:sp>
        <p:nvSpPr>
          <p:cNvPr id="9" name="フッター プレースホルダー 8">
            <a:extLst>
              <a:ext uri="{FF2B5EF4-FFF2-40B4-BE49-F238E27FC236}">
                <a16:creationId xmlns:a16="http://schemas.microsoft.com/office/drawing/2014/main" id="{90FCB302-A0EE-7CF7-A4B2-ED343BFF9BC0}"/>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8" name="スライド番号プレースホルダー 7">
            <a:extLst>
              <a:ext uri="{FF2B5EF4-FFF2-40B4-BE49-F238E27FC236}">
                <a16:creationId xmlns:a16="http://schemas.microsoft.com/office/drawing/2014/main" id="{2205EC8C-AC41-F14C-3C63-5BF0F54D1D23}"/>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16</a:t>
            </a:fld>
            <a:endParaRPr lang="ja-JP" dirty="0"/>
          </a:p>
        </p:txBody>
      </p:sp>
      <p:sp>
        <p:nvSpPr>
          <p:cNvPr id="4" name="テキスト プレースホルダー 3">
            <a:extLst>
              <a:ext uri="{FF2B5EF4-FFF2-40B4-BE49-F238E27FC236}">
                <a16:creationId xmlns:a16="http://schemas.microsoft.com/office/drawing/2014/main" id="{DB4489FD-4F12-40A7-1EA9-79A941933E98}"/>
              </a:ext>
            </a:extLst>
          </p:cNvPr>
          <p:cNvSpPr>
            <a:spLocks noGrp="1"/>
          </p:cNvSpPr>
          <p:nvPr>
            <p:ph type="body" idx="1"/>
          </p:nvPr>
        </p:nvSpPr>
        <p:spPr>
          <a:xfrm>
            <a:off x="1298448" y="2209800"/>
            <a:ext cx="5627286" cy="4648200"/>
          </a:xfrm>
        </p:spPr>
        <p:txBody>
          <a:bodyPr rtlCol="0"/>
          <a:lstStyle>
            <a:defPPr>
              <a:defRPr lang="ja-JP"/>
            </a:defPPr>
          </a:lstStyle>
          <a:p>
            <a:pPr rtl="0"/>
            <a:r>
              <a:rPr lang="ja-JP" altLang="en-US" sz="2400" b="1" u="sng" dirty="0">
                <a:latin typeface="Meiryo UI" panose="020B0604030504040204" pitchFamily="50" charset="-128"/>
                <a:ea typeface="Meiryo UI" panose="020B0604030504040204" pitchFamily="50" charset="-128"/>
              </a:rPr>
              <a:t>事業所</a:t>
            </a:r>
            <a:r>
              <a:rPr lang="en-US" altLang="ja-JP" sz="2400" b="1" u="sng" dirty="0">
                <a:latin typeface="Meiryo UI" panose="020B0604030504040204" pitchFamily="50" charset="-128"/>
                <a:ea typeface="Meiryo UI" panose="020B0604030504040204" pitchFamily="50" charset="-128"/>
              </a:rPr>
              <a:t>20</a:t>
            </a:r>
            <a:r>
              <a:rPr lang="ja-JP" altLang="en-US" sz="2400" b="1" u="sng" dirty="0">
                <a:latin typeface="Meiryo UI" panose="020B0604030504040204" pitchFamily="50" charset="-128"/>
                <a:ea typeface="Meiryo UI" panose="020B0604030504040204" pitchFamily="50" charset="-128"/>
              </a:rPr>
              <a:t>人定員</a:t>
            </a:r>
            <a:endParaRPr lang="ja-JP" sz="2400" b="1" u="sng" dirty="0">
              <a:latin typeface="Meiryo UI" panose="020B0604030504040204" pitchFamily="50" charset="-128"/>
              <a:ea typeface="Meiryo UI" panose="020B0604030504040204" pitchFamily="50" charset="-128"/>
            </a:endParaRPr>
          </a:p>
        </p:txBody>
      </p:sp>
      <p:sp>
        <p:nvSpPr>
          <p:cNvPr id="5" name="コンテンツ プレースホルダー 4">
            <a:extLst>
              <a:ext uri="{FF2B5EF4-FFF2-40B4-BE49-F238E27FC236}">
                <a16:creationId xmlns:a16="http://schemas.microsoft.com/office/drawing/2014/main" id="{9BCDA136-13F8-70CB-CDA2-02260A2D2D59}"/>
              </a:ext>
            </a:extLst>
          </p:cNvPr>
          <p:cNvSpPr>
            <a:spLocks noGrp="1"/>
          </p:cNvSpPr>
          <p:nvPr>
            <p:ph sz="half" idx="2"/>
          </p:nvPr>
        </p:nvSpPr>
        <p:spPr/>
        <p:txBody>
          <a:bodyPr rtlCol="0"/>
          <a:lstStyle>
            <a:defPPr>
              <a:defRPr lang="ja-JP"/>
            </a:defPPr>
          </a:lstStyle>
          <a:p>
            <a:pPr rtl="0"/>
            <a:endParaRPr lang="ja-JP" dirty="0"/>
          </a:p>
          <a:p>
            <a:pPr rtl="0"/>
            <a:endParaRPr lang="ja-JP" dirty="0"/>
          </a:p>
        </p:txBody>
      </p:sp>
      <p:cxnSp>
        <p:nvCxnSpPr>
          <p:cNvPr id="27" name="直線​​コネクタ(S) 26">
            <a:extLst>
              <a:ext uri="{FF2B5EF4-FFF2-40B4-BE49-F238E27FC236}">
                <a16:creationId xmlns:a16="http://schemas.microsoft.com/office/drawing/2014/main" id="{E4A534A3-16E3-79AB-9E75-F40D0FDB4C98}"/>
              </a:ext>
              <a:ext uri="{C183D7F6-B498-43B3-948B-1728B52AA6E4}">
                <adec:decorative xmlns:adec="http://schemas.microsoft.com/office/drawing/2017/decorative" val="1"/>
              </a:ext>
            </a:extLst>
          </p:cNvPr>
          <p:cNvCxnSpPr>
            <a:cxnSpLocks/>
          </p:cNvCxnSpPr>
          <p:nvPr/>
        </p:nvCxnSpPr>
        <p:spPr>
          <a:xfrm>
            <a:off x="649224" y="2667000"/>
            <a:ext cx="0" cy="31242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4" name="グラフィックス 13" descr="歩く 単色塗りつぶし">
            <a:extLst>
              <a:ext uri="{FF2B5EF4-FFF2-40B4-BE49-F238E27FC236}">
                <a16:creationId xmlns:a16="http://schemas.microsoft.com/office/drawing/2014/main" id="{C5FE5F5B-3D40-5969-70FE-1DA11EC4CD6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74957" y="4313767"/>
            <a:ext cx="914400" cy="914400"/>
          </a:xfrm>
          <a:prstGeom prst="rect">
            <a:avLst/>
          </a:prstGeom>
        </p:spPr>
      </p:pic>
      <p:pic>
        <p:nvPicPr>
          <p:cNvPr id="15" name="グラフィックス 14" descr="歩く 単色塗りつぶし">
            <a:extLst>
              <a:ext uri="{FF2B5EF4-FFF2-40B4-BE49-F238E27FC236}">
                <a16:creationId xmlns:a16="http://schemas.microsoft.com/office/drawing/2014/main" id="{CBAFEE83-E785-A25A-4B5A-1B26E3DC647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63255" y="5334000"/>
            <a:ext cx="914400" cy="914400"/>
          </a:xfrm>
          <a:prstGeom prst="rect">
            <a:avLst/>
          </a:prstGeom>
        </p:spPr>
      </p:pic>
      <p:sp>
        <p:nvSpPr>
          <p:cNvPr id="16" name="楕円 15">
            <a:extLst>
              <a:ext uri="{FF2B5EF4-FFF2-40B4-BE49-F238E27FC236}">
                <a16:creationId xmlns:a16="http://schemas.microsoft.com/office/drawing/2014/main" id="{39F35788-CF98-BD32-7521-2F9D1FABA611}"/>
              </a:ext>
            </a:extLst>
          </p:cNvPr>
          <p:cNvSpPr/>
          <p:nvPr/>
        </p:nvSpPr>
        <p:spPr>
          <a:xfrm>
            <a:off x="2168821" y="4540165"/>
            <a:ext cx="2865627" cy="17082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chemeClr val="tx1"/>
                </a:solidFill>
              </a:rPr>
              <a:t>2</a:t>
            </a:r>
            <a:r>
              <a:rPr kumimoji="1" lang="ja-JP" altLang="en-US" sz="2000" b="1" dirty="0">
                <a:solidFill>
                  <a:schemeClr val="tx1"/>
                </a:solidFill>
              </a:rPr>
              <a:t>人分の</a:t>
            </a:r>
            <a:br>
              <a:rPr kumimoji="1" lang="en-US" altLang="ja-JP" sz="2000" b="1" dirty="0">
                <a:solidFill>
                  <a:schemeClr val="tx1"/>
                </a:solidFill>
              </a:rPr>
            </a:br>
            <a:r>
              <a:rPr kumimoji="1" lang="ja-JP" altLang="en-US" sz="2000" b="1" dirty="0">
                <a:solidFill>
                  <a:schemeClr val="tx1"/>
                </a:solidFill>
              </a:rPr>
              <a:t>スペースが開く</a:t>
            </a:r>
          </a:p>
        </p:txBody>
      </p:sp>
      <p:sp>
        <p:nvSpPr>
          <p:cNvPr id="17" name="矢印: 右 16">
            <a:extLst>
              <a:ext uri="{FF2B5EF4-FFF2-40B4-BE49-F238E27FC236}">
                <a16:creationId xmlns:a16="http://schemas.microsoft.com/office/drawing/2014/main" id="{2F348697-68E9-33EA-CECF-253DFFA62D9B}"/>
              </a:ext>
            </a:extLst>
          </p:cNvPr>
          <p:cNvSpPr/>
          <p:nvPr/>
        </p:nvSpPr>
        <p:spPr>
          <a:xfrm>
            <a:off x="5232061" y="4878831"/>
            <a:ext cx="2244006" cy="10309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2</a:t>
            </a:r>
            <a:r>
              <a:rPr kumimoji="1" lang="ja-JP" altLang="en-US" dirty="0">
                <a:solidFill>
                  <a:schemeClr val="tx1"/>
                </a:solidFill>
              </a:rPr>
              <a:t>人の利用者が施設外就労へ</a:t>
            </a:r>
          </a:p>
        </p:txBody>
      </p:sp>
      <p:pic>
        <p:nvPicPr>
          <p:cNvPr id="19" name="図 18">
            <a:extLst>
              <a:ext uri="{FF2B5EF4-FFF2-40B4-BE49-F238E27FC236}">
                <a16:creationId xmlns:a16="http://schemas.microsoft.com/office/drawing/2014/main" id="{2B920E94-95BD-3439-1458-C30280A97CA6}"/>
              </a:ext>
            </a:extLst>
          </p:cNvPr>
          <p:cNvPicPr>
            <a:picLocks noChangeAspect="1"/>
          </p:cNvPicPr>
          <p:nvPr/>
        </p:nvPicPr>
        <p:blipFill>
          <a:blip r:embed="rId5"/>
          <a:stretch>
            <a:fillRect/>
          </a:stretch>
        </p:blipFill>
        <p:spPr>
          <a:xfrm>
            <a:off x="8997355" y="3630168"/>
            <a:ext cx="2423313" cy="2423313"/>
          </a:xfrm>
          <a:prstGeom prst="rect">
            <a:avLst/>
          </a:prstGeom>
        </p:spPr>
      </p:pic>
      <p:sp>
        <p:nvSpPr>
          <p:cNvPr id="20" name="矢印: 下カーブ 19">
            <a:extLst>
              <a:ext uri="{FF2B5EF4-FFF2-40B4-BE49-F238E27FC236}">
                <a16:creationId xmlns:a16="http://schemas.microsoft.com/office/drawing/2014/main" id="{8C62D624-0443-323D-0FA0-77E54A2DEB6B}"/>
              </a:ext>
            </a:extLst>
          </p:cNvPr>
          <p:cNvSpPr/>
          <p:nvPr/>
        </p:nvSpPr>
        <p:spPr>
          <a:xfrm>
            <a:off x="6115982" y="1761489"/>
            <a:ext cx="2589446" cy="6263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20">
            <a:extLst>
              <a:ext uri="{FF2B5EF4-FFF2-40B4-BE49-F238E27FC236}">
                <a16:creationId xmlns:a16="http://schemas.microsoft.com/office/drawing/2014/main" id="{7A239BA8-B7A2-FED6-6DD3-A67C69077331}"/>
              </a:ext>
            </a:extLst>
          </p:cNvPr>
          <p:cNvSpPr txBox="1"/>
          <p:nvPr/>
        </p:nvSpPr>
        <p:spPr>
          <a:xfrm>
            <a:off x="7410705" y="2777067"/>
            <a:ext cx="4269909" cy="830997"/>
          </a:xfrm>
          <a:prstGeom prst="rect">
            <a:avLst/>
          </a:prstGeom>
          <a:noFill/>
        </p:spPr>
        <p:txBody>
          <a:bodyPr wrap="square" rtlCol="0">
            <a:spAutoFit/>
          </a:bodyPr>
          <a:lstStyle/>
          <a:p>
            <a:r>
              <a:rPr kumimoji="1" lang="ja-JP" altLang="en-US" sz="2400" b="1" u="sng" dirty="0">
                <a:highlight>
                  <a:srgbClr val="FFFF00"/>
                </a:highlight>
              </a:rPr>
              <a:t>定員は</a:t>
            </a:r>
            <a:r>
              <a:rPr kumimoji="1" lang="en-US" altLang="ja-JP" sz="2400" b="1" u="sng" dirty="0">
                <a:highlight>
                  <a:srgbClr val="FFFF00"/>
                </a:highlight>
              </a:rPr>
              <a:t>20</a:t>
            </a:r>
            <a:r>
              <a:rPr kumimoji="1" lang="ja-JP" altLang="en-US" sz="2400" b="1" u="sng" dirty="0">
                <a:highlight>
                  <a:srgbClr val="FFFF00"/>
                </a:highlight>
              </a:rPr>
              <a:t>人で、床面積は変わりません。</a:t>
            </a:r>
          </a:p>
        </p:txBody>
      </p:sp>
      <p:sp>
        <p:nvSpPr>
          <p:cNvPr id="22" name="テキスト ボックス 21">
            <a:extLst>
              <a:ext uri="{FF2B5EF4-FFF2-40B4-BE49-F238E27FC236}">
                <a16:creationId xmlns:a16="http://schemas.microsoft.com/office/drawing/2014/main" id="{3B0A6BE6-3BE4-2435-9952-EA951B59B3BB}"/>
              </a:ext>
            </a:extLst>
          </p:cNvPr>
          <p:cNvSpPr txBox="1"/>
          <p:nvPr/>
        </p:nvSpPr>
        <p:spPr>
          <a:xfrm>
            <a:off x="8834945" y="5881043"/>
            <a:ext cx="2585723" cy="461665"/>
          </a:xfrm>
          <a:prstGeom prst="rect">
            <a:avLst/>
          </a:prstGeom>
          <a:noFill/>
        </p:spPr>
        <p:txBody>
          <a:bodyPr wrap="square" rtlCol="0">
            <a:spAutoFit/>
          </a:bodyPr>
          <a:lstStyle/>
          <a:p>
            <a:pPr algn="ctr"/>
            <a:r>
              <a:rPr kumimoji="1" lang="ja-JP" altLang="en-US" sz="2400" b="1" u="sng" dirty="0"/>
              <a:t>工場</a:t>
            </a:r>
          </a:p>
        </p:txBody>
      </p:sp>
    </p:spTree>
    <p:extLst>
      <p:ext uri="{BB962C8B-B14F-4D97-AF65-F5344CB8AC3E}">
        <p14:creationId xmlns:p14="http://schemas.microsoft.com/office/powerpoint/2010/main" val="2499958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B7103A8-AEEA-50D3-BE61-CC85D24BDF23}"/>
              </a:ext>
            </a:extLst>
          </p:cNvPr>
          <p:cNvSpPr>
            <a:spLocks noGrp="1"/>
          </p:cNvSpPr>
          <p:nvPr>
            <p:ph type="title"/>
          </p:nvPr>
        </p:nvSpPr>
        <p:spPr/>
        <p:txBody>
          <a:bodyPr rtlCol="0"/>
          <a:lstStyle>
            <a:defPPr>
              <a:defRPr lang="ja-JP"/>
            </a:defPPr>
          </a:lstStyle>
          <a:p>
            <a:pPr rtl="0"/>
            <a:r>
              <a:rPr lang="ja-JP" altLang="en-US" dirty="0"/>
              <a:t>回答</a:t>
            </a:r>
            <a:r>
              <a:rPr lang="ja-JP" dirty="0"/>
              <a:t> </a:t>
            </a:r>
          </a:p>
        </p:txBody>
      </p:sp>
      <p:sp>
        <p:nvSpPr>
          <p:cNvPr id="3" name="フッター プレースホルダー 2">
            <a:extLst>
              <a:ext uri="{FF2B5EF4-FFF2-40B4-BE49-F238E27FC236}">
                <a16:creationId xmlns:a16="http://schemas.microsoft.com/office/drawing/2014/main" id="{AA5BCABC-85E9-BA68-F054-2D77592245F0}"/>
              </a:ext>
            </a:extLst>
          </p:cNvPr>
          <p:cNvSpPr>
            <a:spLocks noGrp="1"/>
          </p:cNvSpPr>
          <p:nvPr>
            <p:ph type="ftr" sz="quarter" idx="11"/>
          </p:nvPr>
        </p:nvSpPr>
        <p:spPr/>
        <p:txBody>
          <a:bodyPr rtlCol="0"/>
          <a:lstStyle>
            <a:defPPr>
              <a:defRPr lang="ja-JP"/>
            </a:defPPr>
          </a:lstStyle>
          <a:p>
            <a:pPr rtl="0"/>
            <a:r>
              <a:rPr lang="ja-JP"/>
              <a:t>プレゼンテーションのタイトル</a:t>
            </a:r>
          </a:p>
        </p:txBody>
      </p:sp>
      <p:sp>
        <p:nvSpPr>
          <p:cNvPr id="4" name="テキスト プレースホルダー 3">
            <a:extLst>
              <a:ext uri="{FF2B5EF4-FFF2-40B4-BE49-F238E27FC236}">
                <a16:creationId xmlns:a16="http://schemas.microsoft.com/office/drawing/2014/main" id="{68003147-27BE-7492-36B6-F405F1156F31}"/>
              </a:ext>
            </a:extLst>
          </p:cNvPr>
          <p:cNvSpPr>
            <a:spLocks noGrp="1"/>
          </p:cNvSpPr>
          <p:nvPr>
            <p:ph type="body" sz="quarter" idx="12"/>
          </p:nvPr>
        </p:nvSpPr>
        <p:spPr>
          <a:xfrm>
            <a:off x="1151467" y="2057400"/>
            <a:ext cx="10126133" cy="2971800"/>
          </a:xfrm>
        </p:spPr>
        <p:txBody>
          <a:bodyPr rtlCol="0"/>
          <a:lstStyle>
            <a:defPPr>
              <a:defRPr lang="ja-JP"/>
            </a:defPPr>
          </a:lstStyle>
          <a:p>
            <a:pPr algn="l" rtl="0"/>
            <a:r>
              <a:rPr lang="ja-JP" altLang="en-US" sz="2400" b="1" u="sng" spc="0" dirty="0">
                <a:cs typeface="+mn-lt"/>
              </a:rPr>
              <a:t>事業所内での受け入れ上限人数は、</a:t>
            </a:r>
            <a:r>
              <a:rPr lang="en-US" altLang="ja-JP" sz="2400" b="1" u="sng" spc="0" dirty="0">
                <a:cs typeface="+mn-lt"/>
              </a:rPr>
              <a:t>1</a:t>
            </a:r>
            <a:r>
              <a:rPr lang="ja-JP" altLang="en-US" sz="2400" b="1" u="sng" spc="0" dirty="0">
                <a:cs typeface="+mn-lt"/>
              </a:rPr>
              <a:t>日当たり</a:t>
            </a:r>
            <a:r>
              <a:rPr lang="en-US" altLang="ja-JP" sz="2400" b="1" u="sng" spc="0" dirty="0">
                <a:cs typeface="+mn-lt"/>
              </a:rPr>
              <a:t>2</a:t>
            </a:r>
            <a:r>
              <a:rPr lang="ja-JP" altLang="en-US" sz="2400" b="1" u="sng" spc="0" dirty="0">
                <a:cs typeface="+mn-lt"/>
              </a:rPr>
              <a:t>０人のため、施設外就労に</a:t>
            </a:r>
            <a:r>
              <a:rPr lang="en-US" altLang="ja-JP" sz="2400" b="1" u="sng" spc="0" dirty="0">
                <a:cs typeface="+mn-lt"/>
              </a:rPr>
              <a:t>2</a:t>
            </a:r>
            <a:r>
              <a:rPr lang="ja-JP" altLang="en-US" sz="2400" b="1" u="sng" spc="0" dirty="0">
                <a:cs typeface="+mn-lt"/>
              </a:rPr>
              <a:t>人行った時には、事業所内での受け入れは</a:t>
            </a:r>
            <a:r>
              <a:rPr lang="en-US" altLang="ja-JP" sz="2400" b="1" u="sng" spc="0" dirty="0">
                <a:cs typeface="+mn-lt"/>
              </a:rPr>
              <a:t>18</a:t>
            </a:r>
            <a:r>
              <a:rPr lang="ja-JP" altLang="en-US" sz="2400" b="1" u="sng" spc="0" dirty="0">
                <a:cs typeface="+mn-lt"/>
              </a:rPr>
              <a:t>人になります。</a:t>
            </a:r>
            <a:endParaRPr lang="ja-JP" sz="2400" b="1" u="sng" spc="0" dirty="0">
              <a:cs typeface="+mn-lt"/>
            </a:endParaRPr>
          </a:p>
        </p:txBody>
      </p:sp>
      <p:pic>
        <p:nvPicPr>
          <p:cNvPr id="7" name="図プレースホルダー 6" descr="滴が付いたオレンジ色の 1 つの試験管を含む、複数の試験管">
            <a:extLst>
              <a:ext uri="{FF2B5EF4-FFF2-40B4-BE49-F238E27FC236}">
                <a16:creationId xmlns:a16="http://schemas.microsoft.com/office/drawing/2014/main" id="{70A9CAB5-92AE-2C08-1CA8-8B55D552EEF8}"/>
              </a:ext>
            </a:extLst>
          </p:cNvPr>
          <p:cNvPicPr>
            <a:picLocks noGrp="1" noChangeAspect="1"/>
          </p:cNvPicPr>
          <p:nvPr>
            <p:ph type="pic" sz="quarter" idx="13"/>
          </p:nvPr>
        </p:nvPicPr>
        <p:blipFill rotWithShape="1">
          <a:blip r:embed="rId2">
            <a:alphaModFix amt="50000"/>
            <a:duotone>
              <a:schemeClr val="accent5">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p:blipFill>
        <p:spPr>
          <a:xfrm>
            <a:off x="2871216" y="5330952"/>
            <a:ext cx="6519672" cy="1527048"/>
          </a:xfrm>
          <a:custGeom>
            <a:avLst/>
            <a:gdLst>
              <a:gd name="connsiteX0" fmla="*/ 0 w 6515097"/>
              <a:gd name="connsiteY0" fmla="*/ 0 h 2133600"/>
              <a:gd name="connsiteX1" fmla="*/ 6515097 w 6515097"/>
              <a:gd name="connsiteY1" fmla="*/ 0 h 2133600"/>
              <a:gd name="connsiteX2" fmla="*/ 6515097 w 6515097"/>
              <a:gd name="connsiteY2" fmla="*/ 2133600 h 2133600"/>
              <a:gd name="connsiteX3" fmla="*/ 0 w 6515097"/>
              <a:gd name="connsiteY3" fmla="*/ 2133600 h 2133600"/>
            </a:gdLst>
            <a:ahLst/>
            <a:cxnLst>
              <a:cxn ang="0">
                <a:pos x="connsiteX0" y="connsiteY0"/>
              </a:cxn>
              <a:cxn ang="0">
                <a:pos x="connsiteX1" y="connsiteY1"/>
              </a:cxn>
              <a:cxn ang="0">
                <a:pos x="connsiteX2" y="connsiteY2"/>
              </a:cxn>
              <a:cxn ang="0">
                <a:pos x="connsiteX3" y="connsiteY3"/>
              </a:cxn>
            </a:cxnLst>
            <a:rect l="l" t="t" r="r" b="b"/>
            <a:pathLst>
              <a:path w="6515097" h="2133600">
                <a:moveTo>
                  <a:pt x="0" y="0"/>
                </a:moveTo>
                <a:lnTo>
                  <a:pt x="6515097" y="0"/>
                </a:lnTo>
                <a:lnTo>
                  <a:pt x="6515097" y="2133600"/>
                </a:lnTo>
                <a:lnTo>
                  <a:pt x="0" y="2133600"/>
                </a:lnTo>
                <a:close/>
              </a:path>
            </a:pathLst>
          </a:custGeom>
        </p:spPr>
      </p:pic>
    </p:spTree>
    <p:extLst>
      <p:ext uri="{BB962C8B-B14F-4D97-AF65-F5344CB8AC3E}">
        <p14:creationId xmlns:p14="http://schemas.microsoft.com/office/powerpoint/2010/main" val="409420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プレースホルダー 16" descr="白い DNA 構造">
            <a:extLst>
              <a:ext uri="{FF2B5EF4-FFF2-40B4-BE49-F238E27FC236}">
                <a16:creationId xmlns:a16="http://schemas.microsoft.com/office/drawing/2014/main" id="{6D8705D1-EA1F-3113-ABE0-EC474D1F18DA}"/>
              </a:ext>
            </a:extLst>
          </p:cNvPr>
          <p:cNvPicPr>
            <a:picLocks noGrp="1" noChangeAspect="1"/>
          </p:cNvPicPr>
          <p:nvPr>
            <p:ph type="pic" sz="quarter" idx="12"/>
          </p:nvPr>
        </p:nvPicPr>
        <p:blipFill rotWithShape="1">
          <a:blip r:embed="rId3">
            <a:alphaModFix amt="50000"/>
            <a:extLst>
              <a:ext uri="{28A0092B-C50C-407E-A947-70E740481C1C}">
                <a14:useLocalDpi xmlns:a14="http://schemas.microsoft.com/office/drawing/2010/main" val="0"/>
              </a:ext>
            </a:extLst>
          </a:blip>
          <a:srcRect/>
          <a:stretch/>
        </p:blipFill>
        <p:spPr/>
      </p:pic>
      <p:sp>
        <p:nvSpPr>
          <p:cNvPr id="19" name="タイトル 18">
            <a:extLst>
              <a:ext uri="{FF2B5EF4-FFF2-40B4-BE49-F238E27FC236}">
                <a16:creationId xmlns:a16="http://schemas.microsoft.com/office/drawing/2014/main" id="{1130D679-D78E-1F15-EC3D-4BED6D69B35F}"/>
              </a:ext>
            </a:extLst>
          </p:cNvPr>
          <p:cNvSpPr>
            <a:spLocks noGrp="1"/>
          </p:cNvSpPr>
          <p:nvPr>
            <p:ph type="title"/>
          </p:nvPr>
        </p:nvSpPr>
        <p:spPr>
          <a:xfrm>
            <a:off x="524932" y="1485302"/>
            <a:ext cx="11006667" cy="3887396"/>
          </a:xfrm>
        </p:spPr>
        <p:txBody>
          <a:bodyPr rtlCol="0"/>
          <a:lstStyle>
            <a:defPPr>
              <a:defRPr lang="ja-JP"/>
            </a:defPPr>
          </a:lstStyle>
          <a:p>
            <a:pPr algn="l" rtl="0"/>
            <a:r>
              <a:rPr kumimoji="1" lang="ja-JP" altLang="en-US" sz="2800" dirty="0"/>
              <a:t>免責事項</a:t>
            </a:r>
            <a:br>
              <a:rPr kumimoji="1" lang="en-US" altLang="ja-JP" sz="2800" dirty="0"/>
            </a:br>
            <a:br>
              <a:rPr kumimoji="1" lang="en-US" altLang="ja-JP" sz="2800" dirty="0"/>
            </a:br>
            <a:r>
              <a:rPr kumimoji="1" lang="ja-JP" altLang="en-US" sz="2800" dirty="0"/>
              <a:t>内容に対してなんらかの保証をするものではなく、内容や参考様式に基づくいかなる運用結果に関しても一切の責任を負いません。</a:t>
            </a:r>
            <a:br>
              <a:rPr kumimoji="1" lang="ja-JP" altLang="en-US" sz="2800" dirty="0"/>
            </a:br>
            <a:br>
              <a:rPr kumimoji="1" lang="ja-JP" altLang="en-US" sz="2800" dirty="0"/>
            </a:br>
            <a:r>
              <a:rPr kumimoji="1" lang="ja-JP" altLang="en-US" sz="2800" dirty="0"/>
              <a:t>必ず最寄りの管轄の都道府県知事、市町村又は市町村長の障害福祉課などの指導担当者に確認して自己責任で運用してください。</a:t>
            </a:r>
            <a:endParaRPr lang="ja-JP" sz="2800" dirty="0"/>
          </a:p>
        </p:txBody>
      </p:sp>
      <p:sp>
        <p:nvSpPr>
          <p:cNvPr id="27" name="テキスト プレースホルダー 26">
            <a:extLst>
              <a:ext uri="{FF2B5EF4-FFF2-40B4-BE49-F238E27FC236}">
                <a16:creationId xmlns:a16="http://schemas.microsoft.com/office/drawing/2014/main" id="{BB8B6963-69FE-8A03-5E86-2BF855024B00}"/>
              </a:ext>
            </a:extLst>
          </p:cNvPr>
          <p:cNvSpPr>
            <a:spLocks noGrp="1"/>
          </p:cNvSpPr>
          <p:nvPr>
            <p:ph type="body" sz="quarter" idx="14"/>
          </p:nvPr>
        </p:nvSpPr>
        <p:spPr/>
        <p:txBody>
          <a:bodyPr rtlCol="0"/>
          <a:lstStyle>
            <a:defPPr>
              <a:defRPr lang="ja-JP"/>
            </a:defPPr>
          </a:lstStyle>
          <a:p>
            <a:pPr marL="0" indent="0" algn="ctr" rtl="0">
              <a:lnSpc>
                <a:spcPts val="2660"/>
              </a:lnSpc>
              <a:spcBef>
                <a:spcPts val="0"/>
              </a:spcBef>
              <a:buNone/>
            </a:pPr>
            <a:endParaRPr lang="ja-JP" sz="2000" cap="all" spc="0" dirty="0"/>
          </a:p>
        </p:txBody>
      </p:sp>
      <p:sp>
        <p:nvSpPr>
          <p:cNvPr id="3" name="図プレースホルダー 2">
            <a:extLst>
              <a:ext uri="{FF2B5EF4-FFF2-40B4-BE49-F238E27FC236}">
                <a16:creationId xmlns:a16="http://schemas.microsoft.com/office/drawing/2014/main" id="{1CBF2362-492F-4ABB-470E-73E6C78160C7}"/>
              </a:ext>
            </a:extLst>
          </p:cNvPr>
          <p:cNvSpPr>
            <a:spLocks noGrp="1"/>
          </p:cNvSpPr>
          <p:nvPr>
            <p:ph type="pic" sz="quarter" idx="13"/>
          </p:nvPr>
        </p:nvSpPr>
        <p:spPr/>
      </p:sp>
    </p:spTree>
    <p:extLst>
      <p:ext uri="{BB962C8B-B14F-4D97-AF65-F5344CB8AC3E}">
        <p14:creationId xmlns:p14="http://schemas.microsoft.com/office/powerpoint/2010/main" val="333412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3EB422-1287-FCEB-63CE-599FDC8468D8}"/>
              </a:ext>
            </a:extLst>
          </p:cNvPr>
          <p:cNvSpPr>
            <a:spLocks noGrp="1"/>
          </p:cNvSpPr>
          <p:nvPr>
            <p:ph type="title"/>
          </p:nvPr>
        </p:nvSpPr>
        <p:spPr>
          <a:xfrm>
            <a:off x="1295400" y="676656"/>
            <a:ext cx="3886200" cy="548640"/>
          </a:xfrm>
        </p:spPr>
        <p:txBody>
          <a:bodyPr rtlCol="0"/>
          <a:lstStyle>
            <a:defPPr>
              <a:defRPr lang="ja-JP"/>
            </a:defPPr>
          </a:lstStyle>
          <a:p>
            <a:pPr rtl="0"/>
            <a:r>
              <a:rPr lang="ja-JP" altLang="en-US" dirty="0">
                <a:latin typeface="Meiryo UI" panose="020B0604030504040204" pitchFamily="50" charset="-128"/>
                <a:ea typeface="Meiryo UI" panose="020B0604030504040204" pitchFamily="50" charset="-128"/>
              </a:rPr>
              <a:t>施設外就労について</a:t>
            </a:r>
          </a:p>
        </p:txBody>
      </p:sp>
      <p:sp>
        <p:nvSpPr>
          <p:cNvPr id="5" name="フッター プレースホルダー 4">
            <a:extLst>
              <a:ext uri="{FF2B5EF4-FFF2-40B4-BE49-F238E27FC236}">
                <a16:creationId xmlns:a16="http://schemas.microsoft.com/office/drawing/2014/main" id="{DE9EDB55-C0CF-1610-24F0-07462C63BCEB}"/>
              </a:ext>
            </a:extLst>
          </p:cNvPr>
          <p:cNvSpPr>
            <a:spLocks noGrp="1"/>
          </p:cNvSpPr>
          <p:nvPr>
            <p:ph type="ftr" sz="quarter" idx="12"/>
          </p:nvPr>
        </p:nvSpPr>
        <p:spPr/>
        <p:txBody>
          <a:bodyPr rtlCol="0"/>
          <a:lstStyle>
            <a:defPPr>
              <a:defRPr lang="ja-JP"/>
            </a:defPPr>
          </a:lstStyle>
          <a:p>
            <a:pPr rtl="0"/>
            <a:r>
              <a:rPr lang="ja-JP" altLang="en-US">
                <a:latin typeface="Meiryo UI" panose="020B0604030504040204" pitchFamily="50" charset="-128"/>
                <a:ea typeface="Meiryo UI" panose="020B0604030504040204" pitchFamily="50" charset="-128"/>
              </a:rPr>
              <a:t>プレゼンテーションのタイトル</a:t>
            </a:r>
          </a:p>
        </p:txBody>
      </p:sp>
      <p:sp>
        <p:nvSpPr>
          <p:cNvPr id="3" name="コンテンツ プレースホルダー 2">
            <a:extLst>
              <a:ext uri="{FF2B5EF4-FFF2-40B4-BE49-F238E27FC236}">
                <a16:creationId xmlns:a16="http://schemas.microsoft.com/office/drawing/2014/main" id="{4D038CD2-9585-7E51-5359-D52935A77DF0}"/>
              </a:ext>
            </a:extLst>
          </p:cNvPr>
          <p:cNvSpPr>
            <a:spLocks noGrp="1"/>
          </p:cNvSpPr>
          <p:nvPr>
            <p:ph idx="1"/>
          </p:nvPr>
        </p:nvSpPr>
        <p:spPr/>
        <p:txBody>
          <a:bodyPr rtlCol="0"/>
          <a:lstStyle>
            <a:defPPr>
              <a:defRPr lang="ja-JP"/>
            </a:defPPr>
          </a:lstStyle>
          <a:p>
            <a:pPr rtl="0"/>
            <a:r>
              <a:rPr lang="ja-JP" altLang="en-US" dirty="0">
                <a:latin typeface="Meiryo UI" panose="020B0604030504040204" pitchFamily="50" charset="-128"/>
                <a:ea typeface="Meiryo UI" panose="020B0604030504040204" pitchFamily="50" charset="-128"/>
              </a:rPr>
              <a:t>①位置付け</a:t>
            </a:r>
          </a:p>
          <a:p>
            <a:pPr rtl="0"/>
            <a:r>
              <a:rPr lang="ja-JP" altLang="en-US" dirty="0"/>
              <a:t>②配置</a:t>
            </a:r>
            <a:endParaRPr lang="ja-JP" altLang="en-US" dirty="0">
              <a:latin typeface="Meiryo UI" panose="020B0604030504040204" pitchFamily="50" charset="-128"/>
              <a:ea typeface="Meiryo UI" panose="020B0604030504040204" pitchFamily="50" charset="-128"/>
            </a:endParaRPr>
          </a:p>
          <a:p>
            <a:pPr rtl="0"/>
            <a:r>
              <a:rPr lang="ja-JP" altLang="en-US" dirty="0"/>
              <a:t>③事前準備</a:t>
            </a:r>
            <a:endParaRPr lang="ja-JP" altLang="en-US" dirty="0">
              <a:latin typeface="Meiryo UI" panose="020B0604030504040204" pitchFamily="50" charset="-128"/>
              <a:ea typeface="Meiryo UI" panose="020B0604030504040204" pitchFamily="50" charset="-128"/>
            </a:endParaRPr>
          </a:p>
          <a:p>
            <a:pPr rtl="0"/>
            <a:r>
              <a:rPr lang="ja-JP" altLang="en-US" dirty="0">
                <a:latin typeface="Meiryo UI" panose="020B0604030504040204" pitchFamily="50" charset="-128"/>
                <a:ea typeface="Meiryo UI" panose="020B0604030504040204" pitchFamily="50" charset="-128"/>
              </a:rPr>
              <a:t>④運用</a:t>
            </a:r>
          </a:p>
          <a:p>
            <a:pPr rtl="0"/>
            <a:endParaRPr lang="ja-JP" altLang="en-US" dirty="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p:txBody>
      </p:sp>
      <p:pic>
        <p:nvPicPr>
          <p:cNvPr id="8" name="図プレースホルダー 7" descr="フラスコ内の色素に拡散するピペット">
            <a:extLst>
              <a:ext uri="{FF2B5EF4-FFF2-40B4-BE49-F238E27FC236}">
                <a16:creationId xmlns:a16="http://schemas.microsoft.com/office/drawing/2014/main" id="{9DA934D8-2609-4227-78DF-CF8F07A2F9C7}"/>
              </a:ext>
            </a:extLst>
          </p:cNvPr>
          <p:cNvPicPr>
            <a:picLocks noGrp="1" noChangeAspect="1"/>
          </p:cNvPicPr>
          <p:nvPr>
            <p:ph type="pic" sz="quarter" idx="13"/>
          </p:nvPr>
        </p:nvPicPr>
        <p:blipFill rotWithShape="1">
          <a:blip r:embed="rId2">
            <a:alphaModFix/>
            <a:extLst>
              <a:ext uri="{28A0092B-C50C-407E-A947-70E740481C1C}">
                <a14:useLocalDpi xmlns:a14="http://schemas.microsoft.com/office/drawing/2010/main" val="0"/>
              </a:ext>
            </a:extLst>
          </a:blip>
          <a:srcRect t="79" b="79"/>
          <a:stretch/>
        </p:blipFill>
        <p:spPr/>
      </p:pic>
    </p:spTree>
    <p:extLst>
      <p:ext uri="{BB962C8B-B14F-4D97-AF65-F5344CB8AC3E}">
        <p14:creationId xmlns:p14="http://schemas.microsoft.com/office/powerpoint/2010/main" val="2910866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プレースホルダー 10" descr="白い DNA 構造">
            <a:extLst>
              <a:ext uri="{FF2B5EF4-FFF2-40B4-BE49-F238E27FC236}">
                <a16:creationId xmlns:a16="http://schemas.microsoft.com/office/drawing/2014/main" id="{7F21F877-E428-8BB2-045F-D9FA57744C27}"/>
              </a:ext>
            </a:extLst>
          </p:cNvPr>
          <p:cNvPicPr>
            <a:picLocks noGrp="1" noChangeAspect="1"/>
          </p:cNvPicPr>
          <p:nvPr>
            <p:ph type="pic" sz="quarter" idx="10"/>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p:pic>
      <p:sp>
        <p:nvSpPr>
          <p:cNvPr id="3" name="タイトル 2">
            <a:extLst>
              <a:ext uri="{FF2B5EF4-FFF2-40B4-BE49-F238E27FC236}">
                <a16:creationId xmlns:a16="http://schemas.microsoft.com/office/drawing/2014/main" id="{03924A06-2533-68FE-6815-A6208AD97D3D}"/>
              </a:ext>
            </a:extLst>
          </p:cNvPr>
          <p:cNvSpPr>
            <a:spLocks noGrp="1"/>
          </p:cNvSpPr>
          <p:nvPr>
            <p:ph type="title"/>
          </p:nvPr>
        </p:nvSpPr>
        <p:spPr/>
        <p:txBody>
          <a:bodyPr rtlCol="0"/>
          <a:lstStyle>
            <a:defPPr>
              <a:defRPr lang="ja-JP"/>
            </a:defPPr>
          </a:lstStyle>
          <a:p>
            <a:pPr rtl="0"/>
            <a:r>
              <a:rPr lang="ja-JP" altLang="en-US" dirty="0"/>
              <a:t>概要</a:t>
            </a:r>
            <a:endParaRPr lang="ja-JP" dirty="0"/>
          </a:p>
        </p:txBody>
      </p:sp>
      <p:sp>
        <p:nvSpPr>
          <p:cNvPr id="4" name="テキスト プレースホルダー 3">
            <a:extLst>
              <a:ext uri="{FF2B5EF4-FFF2-40B4-BE49-F238E27FC236}">
                <a16:creationId xmlns:a16="http://schemas.microsoft.com/office/drawing/2014/main" id="{78D3FE44-803A-0FCA-D29B-EB40225C360F}"/>
              </a:ext>
            </a:extLst>
          </p:cNvPr>
          <p:cNvSpPr>
            <a:spLocks noGrp="1"/>
          </p:cNvSpPr>
          <p:nvPr>
            <p:ph type="body" idx="1"/>
          </p:nvPr>
        </p:nvSpPr>
        <p:spPr>
          <a:xfrm>
            <a:off x="8046720" y="4745736"/>
            <a:ext cx="2104644" cy="1280160"/>
          </a:xfrm>
        </p:spPr>
        <p:txBody>
          <a:bodyPr rtlCol="0"/>
          <a:lstStyle>
            <a:defPPr>
              <a:defRPr lang="ja-JP"/>
            </a:defPPr>
          </a:lstStyle>
          <a:p>
            <a:pPr rtl="0"/>
            <a:endParaRPr lang="ja-JP" dirty="0"/>
          </a:p>
          <a:p>
            <a:pPr rtl="0"/>
            <a:endParaRPr lang="ja-JP" dirty="0"/>
          </a:p>
        </p:txBody>
      </p:sp>
    </p:spTree>
    <p:extLst>
      <p:ext uri="{BB962C8B-B14F-4D97-AF65-F5344CB8AC3E}">
        <p14:creationId xmlns:p14="http://schemas.microsoft.com/office/powerpoint/2010/main" val="292441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984788-646A-CF90-D67D-14752A71745D}"/>
              </a:ext>
            </a:extLst>
          </p:cNvPr>
          <p:cNvSpPr>
            <a:spLocks noGrp="1"/>
          </p:cNvSpPr>
          <p:nvPr>
            <p:ph type="title"/>
          </p:nvPr>
        </p:nvSpPr>
        <p:spPr/>
        <p:txBody>
          <a:bodyPr rtlCol="0"/>
          <a:lstStyle>
            <a:defPPr>
              <a:defRPr lang="ja-JP"/>
            </a:defPPr>
          </a:lstStyle>
          <a:p>
            <a:pPr rtl="0"/>
            <a:r>
              <a:rPr lang="ja-JP" altLang="en-US" dirty="0"/>
              <a:t>位置付け</a:t>
            </a:r>
            <a:endParaRPr lang="ja-JP" dirty="0"/>
          </a:p>
        </p:txBody>
      </p:sp>
      <p:sp>
        <p:nvSpPr>
          <p:cNvPr id="5" name="フッター プレースホルダー 4">
            <a:extLst>
              <a:ext uri="{FF2B5EF4-FFF2-40B4-BE49-F238E27FC236}">
                <a16:creationId xmlns:a16="http://schemas.microsoft.com/office/drawing/2014/main" id="{241D8BC6-DD9D-7F06-3B9F-9F2B462E4984}"/>
              </a:ext>
            </a:extLst>
          </p:cNvPr>
          <p:cNvSpPr>
            <a:spLocks noGrp="1"/>
          </p:cNvSpPr>
          <p:nvPr>
            <p:ph type="ftr" sz="quarter" idx="12"/>
          </p:nvPr>
        </p:nvSpPr>
        <p:spPr/>
        <p:txBody>
          <a:bodyPr rtlCol="0"/>
          <a:lstStyle>
            <a:defPPr>
              <a:defRPr lang="ja-JP"/>
            </a:defPPr>
          </a:lstStyle>
          <a:p>
            <a:pPr rtl="0"/>
            <a:r>
              <a:rPr lang="ja-JP"/>
              <a:t>プレゼンテーションのタイトル</a:t>
            </a:r>
          </a:p>
        </p:txBody>
      </p:sp>
      <p:sp>
        <p:nvSpPr>
          <p:cNvPr id="4" name="スライド番号プレースホルダー 3">
            <a:extLst>
              <a:ext uri="{FF2B5EF4-FFF2-40B4-BE49-F238E27FC236}">
                <a16:creationId xmlns:a16="http://schemas.microsoft.com/office/drawing/2014/main" id="{B6586F16-C3E1-6E51-D140-EF50382CA456}"/>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4</a:t>
            </a:fld>
            <a:endParaRPr lang="ja-JP" dirty="0"/>
          </a:p>
        </p:txBody>
      </p:sp>
      <p:pic>
        <p:nvPicPr>
          <p:cNvPr id="7" name="図プレースホルダー 6" descr="3 つのガラス瓶の上のピペット">
            <a:extLst>
              <a:ext uri="{FF2B5EF4-FFF2-40B4-BE49-F238E27FC236}">
                <a16:creationId xmlns:a16="http://schemas.microsoft.com/office/drawing/2014/main" id="{7FFC92DA-E590-4A49-8738-10A5D4DBBE6E}"/>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a:stretch>
            <a:fillRect/>
          </a:stretch>
        </p:blipFill>
        <p:spPr>
          <a:xfrm>
            <a:off x="1298575" y="1828800"/>
            <a:ext cx="3200400" cy="3200400"/>
          </a:xfrm>
          <a:custGeom>
            <a:avLst/>
            <a:gdLst>
              <a:gd name="connsiteX0" fmla="*/ 1600200 w 3200400"/>
              <a:gd name="connsiteY0" fmla="*/ 0 h 3200400"/>
              <a:gd name="connsiteX1" fmla="*/ 3200400 w 3200400"/>
              <a:gd name="connsiteY1" fmla="*/ 1600200 h 3200400"/>
              <a:gd name="connsiteX2" fmla="*/ 1600200 w 3200400"/>
              <a:gd name="connsiteY2" fmla="*/ 3200400 h 3200400"/>
              <a:gd name="connsiteX3" fmla="*/ 0 w 3200400"/>
              <a:gd name="connsiteY3" fmla="*/ 1600200 h 3200400"/>
              <a:gd name="connsiteX4" fmla="*/ 1600200 w 3200400"/>
              <a:gd name="connsiteY4" fmla="*/ 0 h 320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0400" h="3200400">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p:spPr>
      </p:pic>
      <p:sp>
        <p:nvSpPr>
          <p:cNvPr id="3" name="コンテンツ プレースホルダー 2">
            <a:extLst>
              <a:ext uri="{FF2B5EF4-FFF2-40B4-BE49-F238E27FC236}">
                <a16:creationId xmlns:a16="http://schemas.microsoft.com/office/drawing/2014/main" id="{77C9C890-ADC6-0AA7-BBC0-05E856AA7C3C}"/>
              </a:ext>
            </a:extLst>
          </p:cNvPr>
          <p:cNvSpPr>
            <a:spLocks noGrp="1"/>
          </p:cNvSpPr>
          <p:nvPr>
            <p:ph idx="1"/>
          </p:nvPr>
        </p:nvSpPr>
        <p:spPr>
          <a:xfrm>
            <a:off x="5449824" y="2889504"/>
            <a:ext cx="5522976" cy="3319272"/>
          </a:xfrm>
        </p:spPr>
        <p:txBody>
          <a:bodyPr rtlCol="0"/>
          <a:lstStyle>
            <a:defPPr>
              <a:defRPr lang="ja-JP"/>
            </a:defPPr>
          </a:lstStyle>
          <a:p>
            <a:pPr marL="0" indent="0" rtl="0">
              <a:lnSpc>
                <a:spcPts val="2400"/>
              </a:lnSpc>
              <a:buNone/>
            </a:pPr>
            <a:r>
              <a:rPr lang="ja-JP" altLang="en-US" sz="2000" spc="0" dirty="0"/>
              <a:t>加算ではなくなりました。が・・・</a:t>
            </a:r>
            <a:endParaRPr lang="en-US" altLang="ja-JP" sz="2000" spc="0" dirty="0"/>
          </a:p>
          <a:p>
            <a:pPr marL="0" indent="0" rtl="0">
              <a:lnSpc>
                <a:spcPts val="2400"/>
              </a:lnSpc>
              <a:buNone/>
            </a:pPr>
            <a:r>
              <a:rPr lang="ja-JP" altLang="en-US" dirty="0"/>
              <a:t>⇒特例として、残る形になっています。</a:t>
            </a:r>
            <a:endParaRPr lang="en-US" altLang="ja-JP" dirty="0"/>
          </a:p>
          <a:p>
            <a:pPr marL="0" indent="0" rtl="0">
              <a:lnSpc>
                <a:spcPts val="2400"/>
              </a:lnSpc>
              <a:buNone/>
            </a:pPr>
            <a:r>
              <a:rPr lang="ja-JP" altLang="en-US" sz="2000" spc="0" dirty="0"/>
              <a:t>　施設外就労は、就労</a:t>
            </a:r>
            <a:r>
              <a:rPr lang="en-US" altLang="ja-JP" sz="2000" spc="0" dirty="0"/>
              <a:t>B</a:t>
            </a:r>
            <a:r>
              <a:rPr lang="ja-JP" altLang="en-US" sz="2000" spc="0" dirty="0"/>
              <a:t>の基本的な業務に含まれると</a:t>
            </a:r>
            <a:endParaRPr lang="en-US" altLang="ja-JP" sz="2000" spc="0" dirty="0"/>
          </a:p>
          <a:p>
            <a:pPr marL="0" indent="0" rtl="0">
              <a:lnSpc>
                <a:spcPts val="2400"/>
              </a:lnSpc>
              <a:buNone/>
            </a:pPr>
            <a:r>
              <a:rPr lang="ja-JP" altLang="en-US" dirty="0"/>
              <a:t>　認識しています。</a:t>
            </a:r>
            <a:endParaRPr lang="en-US" altLang="ja-JP" dirty="0"/>
          </a:p>
          <a:p>
            <a:pPr marL="0" indent="0" rtl="0">
              <a:lnSpc>
                <a:spcPts val="2400"/>
              </a:lnSpc>
              <a:buNone/>
            </a:pPr>
            <a:endParaRPr lang="en-US" altLang="ja-JP" sz="2000" spc="0" dirty="0"/>
          </a:p>
          <a:p>
            <a:pPr marL="0" indent="0" rtl="0">
              <a:lnSpc>
                <a:spcPts val="2400"/>
              </a:lnSpc>
              <a:buNone/>
            </a:pPr>
            <a:endParaRPr lang="ja-JP" sz="2000" spc="0" dirty="0"/>
          </a:p>
        </p:txBody>
      </p:sp>
    </p:spTree>
    <p:extLst>
      <p:ext uri="{BB962C8B-B14F-4D97-AF65-F5344CB8AC3E}">
        <p14:creationId xmlns:p14="http://schemas.microsoft.com/office/powerpoint/2010/main" val="2810133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984788-646A-CF90-D67D-14752A71745D}"/>
              </a:ext>
            </a:extLst>
          </p:cNvPr>
          <p:cNvSpPr>
            <a:spLocks noGrp="1"/>
          </p:cNvSpPr>
          <p:nvPr>
            <p:ph type="title"/>
          </p:nvPr>
        </p:nvSpPr>
        <p:spPr/>
        <p:txBody>
          <a:bodyPr rtlCol="0"/>
          <a:lstStyle>
            <a:defPPr>
              <a:defRPr lang="ja-JP"/>
            </a:defPPr>
          </a:lstStyle>
          <a:p>
            <a:pPr rtl="0"/>
            <a:r>
              <a:rPr lang="ja-JP" altLang="en-US" dirty="0"/>
              <a:t>位置付け</a:t>
            </a:r>
            <a:endParaRPr lang="ja-JP" dirty="0"/>
          </a:p>
        </p:txBody>
      </p:sp>
      <p:sp>
        <p:nvSpPr>
          <p:cNvPr id="4" name="スライド番号プレースホルダー 3">
            <a:extLst>
              <a:ext uri="{FF2B5EF4-FFF2-40B4-BE49-F238E27FC236}">
                <a16:creationId xmlns:a16="http://schemas.microsoft.com/office/drawing/2014/main" id="{B6586F16-C3E1-6E51-D140-EF50382CA456}"/>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5</a:t>
            </a:fld>
            <a:endParaRPr lang="ja-JP" dirty="0"/>
          </a:p>
        </p:txBody>
      </p:sp>
      <p:sp>
        <p:nvSpPr>
          <p:cNvPr id="3" name="コンテンツ プレースホルダー 2">
            <a:extLst>
              <a:ext uri="{FF2B5EF4-FFF2-40B4-BE49-F238E27FC236}">
                <a16:creationId xmlns:a16="http://schemas.microsoft.com/office/drawing/2014/main" id="{77C9C890-ADC6-0AA7-BBC0-05E856AA7C3C}"/>
              </a:ext>
            </a:extLst>
          </p:cNvPr>
          <p:cNvSpPr>
            <a:spLocks noGrp="1"/>
          </p:cNvSpPr>
          <p:nvPr>
            <p:ph idx="1"/>
          </p:nvPr>
        </p:nvSpPr>
        <p:spPr>
          <a:xfrm>
            <a:off x="5449824" y="2889504"/>
            <a:ext cx="5522976" cy="3319272"/>
          </a:xfrm>
        </p:spPr>
        <p:txBody>
          <a:bodyPr rtlCol="0"/>
          <a:lstStyle>
            <a:defPPr>
              <a:defRPr lang="ja-JP"/>
            </a:defPPr>
          </a:lstStyle>
          <a:p>
            <a:pPr marL="0" indent="0" rtl="0">
              <a:lnSpc>
                <a:spcPts val="2400"/>
              </a:lnSpc>
              <a:buNone/>
            </a:pPr>
            <a:r>
              <a:rPr lang="ja-JP" altLang="en-US" sz="2000" spc="0" dirty="0"/>
              <a:t>加算ではなくなりました。が・・・</a:t>
            </a:r>
            <a:endParaRPr lang="en-US" altLang="ja-JP" sz="2000" spc="0" dirty="0"/>
          </a:p>
          <a:p>
            <a:pPr marL="0" indent="0" rtl="0">
              <a:lnSpc>
                <a:spcPts val="2400"/>
              </a:lnSpc>
              <a:buNone/>
            </a:pPr>
            <a:r>
              <a:rPr lang="ja-JP" altLang="en-US" dirty="0"/>
              <a:t>⇒特例として、残る形になっています。</a:t>
            </a:r>
            <a:endParaRPr lang="en-US" altLang="ja-JP" dirty="0"/>
          </a:p>
          <a:p>
            <a:pPr marL="0" indent="0" rtl="0">
              <a:lnSpc>
                <a:spcPts val="2400"/>
              </a:lnSpc>
              <a:buNone/>
            </a:pPr>
            <a:r>
              <a:rPr lang="ja-JP" altLang="en-US" sz="2000" spc="0" dirty="0"/>
              <a:t>　施設外就労は、就労</a:t>
            </a:r>
            <a:r>
              <a:rPr lang="en-US" altLang="ja-JP" sz="2000" spc="0" dirty="0"/>
              <a:t>B</a:t>
            </a:r>
            <a:r>
              <a:rPr lang="ja-JP" altLang="en-US" sz="2000" spc="0" dirty="0"/>
              <a:t>の基本的な業務に含まれると</a:t>
            </a:r>
            <a:endParaRPr lang="en-US" altLang="ja-JP" sz="2000" spc="0" dirty="0"/>
          </a:p>
          <a:p>
            <a:pPr marL="0" indent="0" rtl="0">
              <a:lnSpc>
                <a:spcPts val="2400"/>
              </a:lnSpc>
              <a:buNone/>
            </a:pPr>
            <a:r>
              <a:rPr lang="ja-JP" altLang="en-US" dirty="0"/>
              <a:t>　認識しています。</a:t>
            </a:r>
            <a:endParaRPr lang="en-US" altLang="ja-JP" dirty="0"/>
          </a:p>
          <a:p>
            <a:pPr marL="0" indent="0" rtl="0">
              <a:lnSpc>
                <a:spcPts val="2400"/>
              </a:lnSpc>
              <a:buNone/>
            </a:pPr>
            <a:endParaRPr lang="en-US" altLang="ja-JP" sz="2000" spc="0" dirty="0"/>
          </a:p>
          <a:p>
            <a:pPr marL="0" indent="0" rtl="0">
              <a:lnSpc>
                <a:spcPts val="2400"/>
              </a:lnSpc>
              <a:buNone/>
            </a:pPr>
            <a:endParaRPr lang="ja-JP" sz="2000" spc="0" dirty="0"/>
          </a:p>
        </p:txBody>
      </p:sp>
      <p:sp>
        <p:nvSpPr>
          <p:cNvPr id="9" name="楕円 8">
            <a:extLst>
              <a:ext uri="{FF2B5EF4-FFF2-40B4-BE49-F238E27FC236}">
                <a16:creationId xmlns:a16="http://schemas.microsoft.com/office/drawing/2014/main" id="{5D9E8D49-E877-2FED-8CBD-D566BFCEAB71}"/>
              </a:ext>
            </a:extLst>
          </p:cNvPr>
          <p:cNvSpPr/>
          <p:nvPr/>
        </p:nvSpPr>
        <p:spPr>
          <a:xfrm>
            <a:off x="245307" y="1244409"/>
            <a:ext cx="4438129" cy="4163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3800" b="1" dirty="0">
              <a:solidFill>
                <a:srgbClr val="FF0000"/>
              </a:solidFill>
            </a:endParaRPr>
          </a:p>
        </p:txBody>
      </p:sp>
      <p:sp>
        <p:nvSpPr>
          <p:cNvPr id="10" name="楕円 9">
            <a:extLst>
              <a:ext uri="{FF2B5EF4-FFF2-40B4-BE49-F238E27FC236}">
                <a16:creationId xmlns:a16="http://schemas.microsoft.com/office/drawing/2014/main" id="{5ED9EFC4-1A31-2CF0-9135-3B7471E4E38D}"/>
              </a:ext>
            </a:extLst>
          </p:cNvPr>
          <p:cNvSpPr/>
          <p:nvPr/>
        </p:nvSpPr>
        <p:spPr>
          <a:xfrm>
            <a:off x="306373" y="2498964"/>
            <a:ext cx="2261937" cy="192063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施設外就労</a:t>
            </a:r>
          </a:p>
        </p:txBody>
      </p:sp>
      <p:sp>
        <p:nvSpPr>
          <p:cNvPr id="11" name="楕円 10">
            <a:extLst>
              <a:ext uri="{FF2B5EF4-FFF2-40B4-BE49-F238E27FC236}">
                <a16:creationId xmlns:a16="http://schemas.microsoft.com/office/drawing/2014/main" id="{CDC3EA43-3FA6-0F87-202C-52E3A9BA4985}"/>
              </a:ext>
            </a:extLst>
          </p:cNvPr>
          <p:cNvSpPr/>
          <p:nvPr/>
        </p:nvSpPr>
        <p:spPr>
          <a:xfrm>
            <a:off x="2348094" y="2438401"/>
            <a:ext cx="2261937" cy="198119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施設内就労</a:t>
            </a:r>
          </a:p>
        </p:txBody>
      </p:sp>
      <p:sp>
        <p:nvSpPr>
          <p:cNvPr id="12" name="テキスト ボックス 11">
            <a:extLst>
              <a:ext uri="{FF2B5EF4-FFF2-40B4-BE49-F238E27FC236}">
                <a16:creationId xmlns:a16="http://schemas.microsoft.com/office/drawing/2014/main" id="{970776F4-72B4-95AB-3D18-F49C6BBC2EFD}"/>
              </a:ext>
            </a:extLst>
          </p:cNvPr>
          <p:cNvSpPr txBox="1"/>
          <p:nvPr/>
        </p:nvSpPr>
        <p:spPr>
          <a:xfrm>
            <a:off x="687519" y="1821925"/>
            <a:ext cx="3602597" cy="523220"/>
          </a:xfrm>
          <a:prstGeom prst="rect">
            <a:avLst/>
          </a:prstGeom>
          <a:noFill/>
        </p:spPr>
        <p:txBody>
          <a:bodyPr wrap="square" rtlCol="0">
            <a:spAutoFit/>
          </a:bodyPr>
          <a:lstStyle/>
          <a:p>
            <a:r>
              <a:rPr kumimoji="1" lang="ja-JP" altLang="en-US" sz="2800" b="1" dirty="0"/>
              <a:t>就</a:t>
            </a:r>
            <a:r>
              <a:rPr kumimoji="1" lang="en-US" altLang="ja-JP" sz="2800" b="1" dirty="0"/>
              <a:t>B</a:t>
            </a:r>
            <a:r>
              <a:rPr kumimoji="1" lang="ja-JP" altLang="en-US" sz="2800" b="1" dirty="0"/>
              <a:t>に含まれるもの</a:t>
            </a:r>
          </a:p>
        </p:txBody>
      </p:sp>
      <p:sp>
        <p:nvSpPr>
          <p:cNvPr id="13" name="矢印: 左カーブ 12">
            <a:extLst>
              <a:ext uri="{FF2B5EF4-FFF2-40B4-BE49-F238E27FC236}">
                <a16:creationId xmlns:a16="http://schemas.microsoft.com/office/drawing/2014/main" id="{A3697AAA-4D2C-0343-C956-A98E8EBA3840}"/>
              </a:ext>
            </a:extLst>
          </p:cNvPr>
          <p:cNvSpPr/>
          <p:nvPr/>
        </p:nvSpPr>
        <p:spPr>
          <a:xfrm rot="5400000">
            <a:off x="4881383" y="3358529"/>
            <a:ext cx="1447228" cy="5056701"/>
          </a:xfrm>
          <a:prstGeom prst="curved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a:extLst>
              <a:ext uri="{FF2B5EF4-FFF2-40B4-BE49-F238E27FC236}">
                <a16:creationId xmlns:a16="http://schemas.microsoft.com/office/drawing/2014/main" id="{85A5E3C4-5887-B243-EE4A-71AC01B56215}"/>
              </a:ext>
            </a:extLst>
          </p:cNvPr>
          <p:cNvSpPr txBox="1"/>
          <p:nvPr/>
        </p:nvSpPr>
        <p:spPr>
          <a:xfrm>
            <a:off x="8211312" y="5105306"/>
            <a:ext cx="2210923" cy="461665"/>
          </a:xfrm>
          <a:prstGeom prst="rect">
            <a:avLst/>
          </a:prstGeom>
          <a:noFill/>
        </p:spPr>
        <p:txBody>
          <a:bodyPr wrap="square" rtlCol="0">
            <a:spAutoFit/>
          </a:bodyPr>
          <a:lstStyle/>
          <a:p>
            <a:r>
              <a:rPr kumimoji="1" lang="ja-JP" altLang="en-US" sz="2400" b="1" dirty="0"/>
              <a:t>特例とした。</a:t>
            </a:r>
          </a:p>
        </p:txBody>
      </p:sp>
    </p:spTree>
    <p:extLst>
      <p:ext uri="{BB962C8B-B14F-4D97-AF65-F5344CB8AC3E}">
        <p14:creationId xmlns:p14="http://schemas.microsoft.com/office/powerpoint/2010/main" val="399217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9856F-92A5-9936-EAA5-B01FC81B4FF8}"/>
              </a:ext>
            </a:extLst>
          </p:cNvPr>
          <p:cNvSpPr>
            <a:spLocks noGrp="1"/>
          </p:cNvSpPr>
          <p:nvPr>
            <p:ph type="title"/>
          </p:nvPr>
        </p:nvSpPr>
        <p:spPr>
          <a:xfrm>
            <a:off x="1295399" y="609600"/>
            <a:ext cx="10473268" cy="914400"/>
          </a:xfrm>
        </p:spPr>
        <p:txBody>
          <a:bodyPr rtlCol="0"/>
          <a:lstStyle>
            <a:defPPr>
              <a:defRPr lang="ja-JP"/>
            </a:defPPr>
          </a:lstStyle>
          <a:p>
            <a:pPr rtl="0"/>
            <a:r>
              <a:rPr lang="ja-JP" altLang="en-US" sz="4400" dirty="0"/>
              <a:t>施設外就労へは利用者</a:t>
            </a:r>
            <a:r>
              <a:rPr lang="en-US" altLang="ja-JP" sz="4400" dirty="0"/>
              <a:t>1</a:t>
            </a:r>
            <a:r>
              <a:rPr lang="ja-JP" altLang="en-US" sz="4400" dirty="0"/>
              <a:t>人では行きません</a:t>
            </a:r>
            <a:endParaRPr lang="ja-JP" sz="4400" dirty="0"/>
          </a:p>
        </p:txBody>
      </p:sp>
      <p:sp>
        <p:nvSpPr>
          <p:cNvPr id="5" name="フッター プレースホルダー 4">
            <a:extLst>
              <a:ext uri="{FF2B5EF4-FFF2-40B4-BE49-F238E27FC236}">
                <a16:creationId xmlns:a16="http://schemas.microsoft.com/office/drawing/2014/main" id="{F55E31DF-7A65-925F-3A83-F62DFCE2A228}"/>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4" name="スライド番号プレースホルダー 3">
            <a:extLst>
              <a:ext uri="{FF2B5EF4-FFF2-40B4-BE49-F238E27FC236}">
                <a16:creationId xmlns:a16="http://schemas.microsoft.com/office/drawing/2014/main" id="{AB34DDCD-707A-A5D7-B2C6-B463856CE28B}"/>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6</a:t>
            </a:fld>
            <a:endParaRPr lang="ja-JP" dirty="0"/>
          </a:p>
        </p:txBody>
      </p:sp>
      <p:pic>
        <p:nvPicPr>
          <p:cNvPr id="9" name="コンテンツ プレースホルダー 8" descr="工場 単色塗りつぶし">
            <a:extLst>
              <a:ext uri="{FF2B5EF4-FFF2-40B4-BE49-F238E27FC236}">
                <a16:creationId xmlns:a16="http://schemas.microsoft.com/office/drawing/2014/main" id="{A8121A85-6884-ED45-7480-C50D3D39AE65}"/>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8402911" y="1546224"/>
            <a:ext cx="1773055" cy="1773055"/>
          </a:xfrm>
        </p:spPr>
      </p:pic>
      <p:pic>
        <p:nvPicPr>
          <p:cNvPr id="11" name="グラフィックス 10" descr="歩く 単色塗りつぶし">
            <a:extLst>
              <a:ext uri="{FF2B5EF4-FFF2-40B4-BE49-F238E27FC236}">
                <a16:creationId xmlns:a16="http://schemas.microsoft.com/office/drawing/2014/main" id="{5D142A3A-746C-1686-006B-616B0A500F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33598" y="1580092"/>
            <a:ext cx="1574801" cy="1574801"/>
          </a:xfrm>
          <a:prstGeom prst="rect">
            <a:avLst/>
          </a:prstGeom>
        </p:spPr>
      </p:pic>
      <p:pic>
        <p:nvPicPr>
          <p:cNvPr id="13" name="グラフィックス 12" descr="歩く 枠線">
            <a:extLst>
              <a:ext uri="{FF2B5EF4-FFF2-40B4-BE49-F238E27FC236}">
                <a16:creationId xmlns:a16="http://schemas.microsoft.com/office/drawing/2014/main" id="{DC1118D9-708E-0330-A305-AC02AF1A5B5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00460" y="4629149"/>
            <a:ext cx="1574802" cy="1574802"/>
          </a:xfrm>
          <a:prstGeom prst="rect">
            <a:avLst/>
          </a:prstGeom>
        </p:spPr>
      </p:pic>
      <p:sp>
        <p:nvSpPr>
          <p:cNvPr id="14" name="テキスト ボックス 13">
            <a:extLst>
              <a:ext uri="{FF2B5EF4-FFF2-40B4-BE49-F238E27FC236}">
                <a16:creationId xmlns:a16="http://schemas.microsoft.com/office/drawing/2014/main" id="{D87B1C64-5090-2871-F4BC-805A0D4172B6}"/>
              </a:ext>
            </a:extLst>
          </p:cNvPr>
          <p:cNvSpPr txBox="1"/>
          <p:nvPr/>
        </p:nvSpPr>
        <p:spPr>
          <a:xfrm>
            <a:off x="8938772" y="3210985"/>
            <a:ext cx="823995" cy="369332"/>
          </a:xfrm>
          <a:prstGeom prst="rect">
            <a:avLst/>
          </a:prstGeom>
          <a:noFill/>
        </p:spPr>
        <p:txBody>
          <a:bodyPr wrap="square" rtlCol="0">
            <a:spAutoFit/>
          </a:bodyPr>
          <a:lstStyle/>
          <a:p>
            <a:r>
              <a:rPr kumimoji="1" lang="ja-JP" altLang="en-US" dirty="0"/>
              <a:t>工場</a:t>
            </a:r>
          </a:p>
        </p:txBody>
      </p:sp>
      <p:sp>
        <p:nvSpPr>
          <p:cNvPr id="15" name="テキスト ボックス 14">
            <a:extLst>
              <a:ext uri="{FF2B5EF4-FFF2-40B4-BE49-F238E27FC236}">
                <a16:creationId xmlns:a16="http://schemas.microsoft.com/office/drawing/2014/main" id="{2BCFF1C0-A710-4A84-436D-AB3C4754B489}"/>
              </a:ext>
            </a:extLst>
          </p:cNvPr>
          <p:cNvSpPr txBox="1"/>
          <p:nvPr/>
        </p:nvSpPr>
        <p:spPr>
          <a:xfrm>
            <a:off x="1807631" y="3210985"/>
            <a:ext cx="2226734" cy="369332"/>
          </a:xfrm>
          <a:prstGeom prst="rect">
            <a:avLst/>
          </a:prstGeom>
          <a:noFill/>
        </p:spPr>
        <p:txBody>
          <a:bodyPr wrap="square" rtlCol="0">
            <a:spAutoFit/>
          </a:bodyPr>
          <a:lstStyle/>
          <a:p>
            <a:pPr algn="ctr"/>
            <a:r>
              <a:rPr kumimoji="1" lang="ja-JP" altLang="en-US" dirty="0"/>
              <a:t>利用者</a:t>
            </a:r>
          </a:p>
        </p:txBody>
      </p:sp>
      <p:sp>
        <p:nvSpPr>
          <p:cNvPr id="16" name="矢印: 右 15">
            <a:extLst>
              <a:ext uri="{FF2B5EF4-FFF2-40B4-BE49-F238E27FC236}">
                <a16:creationId xmlns:a16="http://schemas.microsoft.com/office/drawing/2014/main" id="{03DA7008-12B9-7B3E-FC2C-53AB50F51084}"/>
              </a:ext>
            </a:extLst>
          </p:cNvPr>
          <p:cNvSpPr/>
          <p:nvPr/>
        </p:nvSpPr>
        <p:spPr>
          <a:xfrm>
            <a:off x="4244249" y="2161783"/>
            <a:ext cx="3555300" cy="10021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1</a:t>
            </a:r>
            <a:r>
              <a:rPr kumimoji="1" lang="ja-JP" altLang="en-US" dirty="0"/>
              <a:t>人で行く</a:t>
            </a:r>
          </a:p>
        </p:txBody>
      </p:sp>
      <p:pic>
        <p:nvPicPr>
          <p:cNvPr id="19" name="グラフィックス 18" descr="バッジ: バツ 単色塗りつぶし">
            <a:extLst>
              <a:ext uri="{FF2B5EF4-FFF2-40B4-BE49-F238E27FC236}">
                <a16:creationId xmlns:a16="http://schemas.microsoft.com/office/drawing/2014/main" id="{938CA2F8-1230-B5C0-F52A-39CF3855F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40304" y="1386908"/>
            <a:ext cx="914400" cy="914400"/>
          </a:xfrm>
          <a:prstGeom prst="rect">
            <a:avLst/>
          </a:prstGeom>
        </p:spPr>
      </p:pic>
      <p:pic>
        <p:nvPicPr>
          <p:cNvPr id="20" name="グラフィックス 19" descr="歩く 単色塗りつぶし">
            <a:extLst>
              <a:ext uri="{FF2B5EF4-FFF2-40B4-BE49-F238E27FC236}">
                <a16:creationId xmlns:a16="http://schemas.microsoft.com/office/drawing/2014/main" id="{C1AD35CA-5B6A-E02C-8555-D0012A3C86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45636" y="4044340"/>
            <a:ext cx="1574801" cy="1574801"/>
          </a:xfrm>
          <a:prstGeom prst="rect">
            <a:avLst/>
          </a:prstGeom>
        </p:spPr>
      </p:pic>
      <p:sp>
        <p:nvSpPr>
          <p:cNvPr id="21" name="テキスト ボックス 20">
            <a:extLst>
              <a:ext uri="{FF2B5EF4-FFF2-40B4-BE49-F238E27FC236}">
                <a16:creationId xmlns:a16="http://schemas.microsoft.com/office/drawing/2014/main" id="{C258ACC7-9BDC-F0EA-F980-62876E6F407F}"/>
              </a:ext>
            </a:extLst>
          </p:cNvPr>
          <p:cNvSpPr txBox="1"/>
          <p:nvPr/>
        </p:nvSpPr>
        <p:spPr>
          <a:xfrm>
            <a:off x="2413845" y="5619141"/>
            <a:ext cx="2226734" cy="369332"/>
          </a:xfrm>
          <a:prstGeom prst="rect">
            <a:avLst/>
          </a:prstGeom>
          <a:noFill/>
        </p:spPr>
        <p:txBody>
          <a:bodyPr wrap="square" rtlCol="0">
            <a:spAutoFit/>
          </a:bodyPr>
          <a:lstStyle/>
          <a:p>
            <a:pPr algn="ctr"/>
            <a:r>
              <a:rPr kumimoji="1" lang="ja-JP" altLang="en-US" dirty="0"/>
              <a:t>利用者</a:t>
            </a:r>
          </a:p>
        </p:txBody>
      </p:sp>
      <p:sp>
        <p:nvSpPr>
          <p:cNvPr id="22" name="テキスト ボックス 21">
            <a:extLst>
              <a:ext uri="{FF2B5EF4-FFF2-40B4-BE49-F238E27FC236}">
                <a16:creationId xmlns:a16="http://schemas.microsoft.com/office/drawing/2014/main" id="{64D56FD1-F14C-8A60-6BC1-5FE991EAC121}"/>
              </a:ext>
            </a:extLst>
          </p:cNvPr>
          <p:cNvSpPr txBox="1"/>
          <p:nvPr/>
        </p:nvSpPr>
        <p:spPr>
          <a:xfrm>
            <a:off x="1230115" y="6207421"/>
            <a:ext cx="2226734" cy="369332"/>
          </a:xfrm>
          <a:prstGeom prst="rect">
            <a:avLst/>
          </a:prstGeom>
          <a:noFill/>
        </p:spPr>
        <p:txBody>
          <a:bodyPr wrap="square" rtlCol="0">
            <a:spAutoFit/>
          </a:bodyPr>
          <a:lstStyle/>
          <a:p>
            <a:pPr algn="ctr"/>
            <a:r>
              <a:rPr kumimoji="1" lang="ja-JP" altLang="en-US" dirty="0"/>
              <a:t>職員</a:t>
            </a:r>
          </a:p>
        </p:txBody>
      </p:sp>
      <p:sp>
        <p:nvSpPr>
          <p:cNvPr id="24" name="矢印: 右 23">
            <a:extLst>
              <a:ext uri="{FF2B5EF4-FFF2-40B4-BE49-F238E27FC236}">
                <a16:creationId xmlns:a16="http://schemas.microsoft.com/office/drawing/2014/main" id="{D6C7EA96-9775-7FA5-FE0C-EED106427CB6}"/>
              </a:ext>
            </a:extLst>
          </p:cNvPr>
          <p:cNvSpPr/>
          <p:nvPr/>
        </p:nvSpPr>
        <p:spPr>
          <a:xfrm>
            <a:off x="4269942" y="4724555"/>
            <a:ext cx="3555300" cy="10021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サポートできる方も同行</a:t>
            </a:r>
          </a:p>
        </p:txBody>
      </p:sp>
      <p:pic>
        <p:nvPicPr>
          <p:cNvPr id="25" name="コンテンツ プレースホルダー 8" descr="工場 単色塗りつぶし">
            <a:extLst>
              <a:ext uri="{FF2B5EF4-FFF2-40B4-BE49-F238E27FC236}">
                <a16:creationId xmlns:a16="http://schemas.microsoft.com/office/drawing/2014/main" id="{D89FE0AC-3A42-2745-51B9-7273856B28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64241" y="4246746"/>
            <a:ext cx="1773055" cy="1773055"/>
          </a:xfrm>
          <a:prstGeom prst="rect">
            <a:avLst/>
          </a:prstGeom>
        </p:spPr>
      </p:pic>
      <p:sp>
        <p:nvSpPr>
          <p:cNvPr id="26" name="テキスト ボックス 25">
            <a:extLst>
              <a:ext uri="{FF2B5EF4-FFF2-40B4-BE49-F238E27FC236}">
                <a16:creationId xmlns:a16="http://schemas.microsoft.com/office/drawing/2014/main" id="{B259E77F-B77A-2B67-AB32-F6C7301A9D2B}"/>
              </a:ext>
            </a:extLst>
          </p:cNvPr>
          <p:cNvSpPr txBox="1"/>
          <p:nvPr/>
        </p:nvSpPr>
        <p:spPr>
          <a:xfrm>
            <a:off x="8877440" y="5927210"/>
            <a:ext cx="823995" cy="369332"/>
          </a:xfrm>
          <a:prstGeom prst="rect">
            <a:avLst/>
          </a:prstGeom>
          <a:noFill/>
        </p:spPr>
        <p:txBody>
          <a:bodyPr wrap="square" rtlCol="0">
            <a:spAutoFit/>
          </a:bodyPr>
          <a:lstStyle/>
          <a:p>
            <a:r>
              <a:rPr kumimoji="1" lang="ja-JP" altLang="en-US" dirty="0"/>
              <a:t>工場</a:t>
            </a:r>
          </a:p>
        </p:txBody>
      </p:sp>
      <p:pic>
        <p:nvPicPr>
          <p:cNvPr id="28" name="グラフィックス 27" descr="ハーベイ ボール 0% 単色塗りつぶし">
            <a:extLst>
              <a:ext uri="{FF2B5EF4-FFF2-40B4-BE49-F238E27FC236}">
                <a16:creationId xmlns:a16="http://schemas.microsoft.com/office/drawing/2014/main" id="{A88BADEA-887B-B0FA-5F2F-7441AEFD639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40304" y="3851841"/>
            <a:ext cx="914400" cy="914400"/>
          </a:xfrm>
          <a:prstGeom prst="rect">
            <a:avLst/>
          </a:prstGeom>
        </p:spPr>
      </p:pic>
    </p:spTree>
    <p:extLst>
      <p:ext uri="{BB962C8B-B14F-4D97-AF65-F5344CB8AC3E}">
        <p14:creationId xmlns:p14="http://schemas.microsoft.com/office/powerpoint/2010/main" val="126387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9D63F-F67D-B1A6-9772-28B26C238474}"/>
              </a:ext>
            </a:extLst>
          </p:cNvPr>
          <p:cNvSpPr>
            <a:spLocks noGrp="1"/>
          </p:cNvSpPr>
          <p:nvPr>
            <p:ph type="title"/>
          </p:nvPr>
        </p:nvSpPr>
        <p:spPr/>
        <p:txBody>
          <a:bodyPr rtlCol="0"/>
          <a:lstStyle>
            <a:defPPr>
              <a:defRPr lang="ja-JP"/>
            </a:defPPr>
          </a:lstStyle>
          <a:p>
            <a:pPr rtl="0"/>
            <a:r>
              <a:rPr lang="ja-JP" altLang="en-US" dirty="0"/>
              <a:t>では、人数は何人必要なのか</a:t>
            </a:r>
            <a:r>
              <a:rPr lang="en-US" altLang="ja-JP" dirty="0"/>
              <a:t>	</a:t>
            </a:r>
            <a:endParaRPr lang="ja-JP" dirty="0"/>
          </a:p>
        </p:txBody>
      </p:sp>
      <p:sp>
        <p:nvSpPr>
          <p:cNvPr id="5" name="フッター プレースホルダー 4">
            <a:extLst>
              <a:ext uri="{FF2B5EF4-FFF2-40B4-BE49-F238E27FC236}">
                <a16:creationId xmlns:a16="http://schemas.microsoft.com/office/drawing/2014/main" id="{9DAADF85-A479-7797-B775-BEC735484239}"/>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4" name="スライド番号プレースホルダー 3">
            <a:extLst>
              <a:ext uri="{FF2B5EF4-FFF2-40B4-BE49-F238E27FC236}">
                <a16:creationId xmlns:a16="http://schemas.microsoft.com/office/drawing/2014/main" id="{4D573E4D-D096-DA02-6E8D-C161D57C298E}"/>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7</a:t>
            </a:fld>
            <a:endParaRPr lang="ja-JP" dirty="0"/>
          </a:p>
        </p:txBody>
      </p:sp>
      <p:sp>
        <p:nvSpPr>
          <p:cNvPr id="7" name="コンテンツ プレースホルダー 6">
            <a:extLst>
              <a:ext uri="{FF2B5EF4-FFF2-40B4-BE49-F238E27FC236}">
                <a16:creationId xmlns:a16="http://schemas.microsoft.com/office/drawing/2014/main" id="{C06906AB-8071-2A3F-6802-02305C0F42A5}"/>
              </a:ext>
            </a:extLst>
          </p:cNvPr>
          <p:cNvSpPr>
            <a:spLocks noGrp="1"/>
          </p:cNvSpPr>
          <p:nvPr>
            <p:ph idx="1"/>
          </p:nvPr>
        </p:nvSpPr>
        <p:spPr/>
        <p:txBody>
          <a:bodyPr/>
          <a:lstStyle/>
          <a:p>
            <a:pPr marL="0" indent="0">
              <a:buNone/>
            </a:pPr>
            <a:r>
              <a:rPr lang="ja-JP" altLang="en-US" dirty="0"/>
              <a:t>結論⇒本体（本事業所）と同じ人数が必要</a:t>
            </a:r>
            <a:endParaRPr lang="en-US" altLang="ja-JP" dirty="0"/>
          </a:p>
          <a:p>
            <a:pPr marL="0" indent="0">
              <a:buNone/>
            </a:pPr>
            <a:endParaRPr lang="en-US" altLang="ja-JP" dirty="0"/>
          </a:p>
          <a:p>
            <a:pPr marL="0" indent="0">
              <a:buNone/>
            </a:pPr>
            <a:r>
              <a:rPr lang="ja-JP" altLang="en-US" dirty="0"/>
              <a:t>基本的には、</a:t>
            </a:r>
            <a:r>
              <a:rPr lang="en-US" altLang="ja-JP" dirty="0"/>
              <a:t>10</a:t>
            </a:r>
            <a:r>
              <a:rPr lang="ja-JP" altLang="en-US" dirty="0"/>
              <a:t>：</a:t>
            </a:r>
            <a:r>
              <a:rPr lang="en-US" altLang="ja-JP" dirty="0"/>
              <a:t>1</a:t>
            </a:r>
            <a:r>
              <a:rPr lang="ja-JP" altLang="en-US" dirty="0"/>
              <a:t>か</a:t>
            </a:r>
            <a:r>
              <a:rPr lang="en-US" altLang="ja-JP" dirty="0"/>
              <a:t>7</a:t>
            </a:r>
            <a:r>
              <a:rPr lang="ja-JP" altLang="en-US" dirty="0"/>
              <a:t>：</a:t>
            </a:r>
            <a:r>
              <a:rPr lang="en-US" altLang="ja-JP" dirty="0"/>
              <a:t>5</a:t>
            </a:r>
            <a:r>
              <a:rPr lang="ja-JP" altLang="en-US" dirty="0"/>
              <a:t>：</a:t>
            </a:r>
            <a:r>
              <a:rPr lang="en-US" altLang="ja-JP" dirty="0"/>
              <a:t>1</a:t>
            </a:r>
            <a:r>
              <a:rPr lang="ja-JP" altLang="en-US" dirty="0"/>
              <a:t>が必要になる。</a:t>
            </a:r>
            <a:endParaRPr lang="en-US" altLang="ja-JP" dirty="0"/>
          </a:p>
          <a:p>
            <a:pPr marL="0" indent="0">
              <a:buNone/>
            </a:pPr>
            <a:r>
              <a:rPr lang="ja-JP" altLang="en-US" dirty="0"/>
              <a:t>常勤換算で</a:t>
            </a:r>
            <a:r>
              <a:rPr lang="en-US" altLang="ja-JP" dirty="0"/>
              <a:t>OK</a:t>
            </a:r>
            <a:r>
              <a:rPr lang="ja-JP" altLang="en-US" dirty="0"/>
              <a:t>です。午前</a:t>
            </a:r>
            <a:r>
              <a:rPr lang="en-US" altLang="ja-JP" dirty="0"/>
              <a:t>1</a:t>
            </a:r>
            <a:r>
              <a:rPr lang="ja-JP" altLang="en-US" dirty="0"/>
              <a:t>人、午後</a:t>
            </a:r>
            <a:r>
              <a:rPr lang="en-US" altLang="ja-JP" dirty="0"/>
              <a:t>1</a:t>
            </a:r>
            <a:r>
              <a:rPr lang="ja-JP" altLang="en-US" dirty="0"/>
              <a:t>人の入れ替えでも可能。</a:t>
            </a:r>
            <a:endParaRPr lang="en-US" altLang="ja-JP" dirty="0"/>
          </a:p>
          <a:p>
            <a:pPr marL="0" indent="0">
              <a:buNone/>
            </a:pPr>
            <a:endParaRPr lang="en-US" altLang="ja-JP" dirty="0"/>
          </a:p>
          <a:p>
            <a:pPr marL="0" indent="0">
              <a:buNone/>
            </a:pPr>
            <a:r>
              <a:rPr lang="ja-JP" altLang="en-US" dirty="0"/>
              <a:t>ただし、職種は生活指導員か職業支援員が行く必要があります。</a:t>
            </a:r>
            <a:endParaRPr lang="en-US" altLang="ja-JP" dirty="0"/>
          </a:p>
          <a:p>
            <a:pPr marL="0" indent="0">
              <a:buNone/>
            </a:pPr>
            <a:r>
              <a:rPr lang="ja-JP" altLang="en-US" dirty="0"/>
              <a:t>⇒それ以外の方は、利用者さんの支援に該当しないためです。</a:t>
            </a:r>
          </a:p>
        </p:txBody>
      </p:sp>
    </p:spTree>
    <p:extLst>
      <p:ext uri="{BB962C8B-B14F-4D97-AF65-F5344CB8AC3E}">
        <p14:creationId xmlns:p14="http://schemas.microsoft.com/office/powerpoint/2010/main" val="1239358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9D63F-F67D-B1A6-9772-28B26C238474}"/>
              </a:ext>
            </a:extLst>
          </p:cNvPr>
          <p:cNvSpPr>
            <a:spLocks noGrp="1"/>
          </p:cNvSpPr>
          <p:nvPr>
            <p:ph type="title"/>
          </p:nvPr>
        </p:nvSpPr>
        <p:spPr>
          <a:xfrm>
            <a:off x="1181100" y="2857786"/>
            <a:ext cx="9829800" cy="914400"/>
          </a:xfrm>
        </p:spPr>
        <p:txBody>
          <a:bodyPr rtlCol="0"/>
          <a:lstStyle>
            <a:defPPr>
              <a:defRPr lang="ja-JP"/>
            </a:defPPr>
          </a:lstStyle>
          <a:p>
            <a:pPr rtl="0"/>
            <a:r>
              <a:rPr lang="ja-JP" altLang="en-US" sz="6600" dirty="0"/>
              <a:t>施設外就労の注意点</a:t>
            </a:r>
            <a:r>
              <a:rPr lang="en-US" altLang="ja-JP" sz="6600" dirty="0"/>
              <a:t>	</a:t>
            </a:r>
            <a:endParaRPr lang="ja-JP" sz="6600" dirty="0"/>
          </a:p>
        </p:txBody>
      </p:sp>
      <p:sp>
        <p:nvSpPr>
          <p:cNvPr id="5" name="フッター プレースホルダー 4">
            <a:extLst>
              <a:ext uri="{FF2B5EF4-FFF2-40B4-BE49-F238E27FC236}">
                <a16:creationId xmlns:a16="http://schemas.microsoft.com/office/drawing/2014/main" id="{9DAADF85-A479-7797-B775-BEC735484239}"/>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4" name="スライド番号プレースホルダー 3">
            <a:extLst>
              <a:ext uri="{FF2B5EF4-FFF2-40B4-BE49-F238E27FC236}">
                <a16:creationId xmlns:a16="http://schemas.microsoft.com/office/drawing/2014/main" id="{4D573E4D-D096-DA02-6E8D-C161D57C298E}"/>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8</a:t>
            </a:fld>
            <a:endParaRPr lang="ja-JP" dirty="0"/>
          </a:p>
        </p:txBody>
      </p:sp>
    </p:spTree>
    <p:extLst>
      <p:ext uri="{BB962C8B-B14F-4D97-AF65-F5344CB8AC3E}">
        <p14:creationId xmlns:p14="http://schemas.microsoft.com/office/powerpoint/2010/main" val="370187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59D63F-F67D-B1A6-9772-28B26C238474}"/>
              </a:ext>
            </a:extLst>
          </p:cNvPr>
          <p:cNvSpPr>
            <a:spLocks noGrp="1"/>
          </p:cNvSpPr>
          <p:nvPr>
            <p:ph type="title"/>
          </p:nvPr>
        </p:nvSpPr>
        <p:spPr/>
        <p:txBody>
          <a:bodyPr rtlCol="0"/>
          <a:lstStyle>
            <a:defPPr>
              <a:defRPr lang="ja-JP"/>
            </a:defPPr>
          </a:lstStyle>
          <a:p>
            <a:pPr rtl="0"/>
            <a:r>
              <a:rPr lang="ja-JP" altLang="en-US" sz="4000" dirty="0"/>
              <a:t>①施設外就労の契約は請負契約！</a:t>
            </a:r>
            <a:r>
              <a:rPr lang="en-US" altLang="ja-JP" dirty="0"/>
              <a:t>	</a:t>
            </a:r>
            <a:endParaRPr lang="ja-JP" dirty="0"/>
          </a:p>
        </p:txBody>
      </p:sp>
      <p:sp>
        <p:nvSpPr>
          <p:cNvPr id="5" name="フッター プレースホルダー 4">
            <a:extLst>
              <a:ext uri="{FF2B5EF4-FFF2-40B4-BE49-F238E27FC236}">
                <a16:creationId xmlns:a16="http://schemas.microsoft.com/office/drawing/2014/main" id="{9DAADF85-A479-7797-B775-BEC735484239}"/>
              </a:ext>
            </a:extLst>
          </p:cNvPr>
          <p:cNvSpPr>
            <a:spLocks noGrp="1"/>
          </p:cNvSpPr>
          <p:nvPr>
            <p:ph type="ftr" sz="quarter" idx="12"/>
          </p:nvPr>
        </p:nvSpPr>
        <p:spPr/>
        <p:txBody>
          <a:bodyPr rtlCol="0"/>
          <a:lstStyle>
            <a:defPPr>
              <a:defRPr lang="ja-JP"/>
            </a:defPPr>
          </a:lstStyle>
          <a:p>
            <a:pPr rtl="0"/>
            <a:r>
              <a:rPr lang="ja-JP" dirty="0"/>
              <a:t>プレゼンテーションのタイトル</a:t>
            </a:r>
          </a:p>
        </p:txBody>
      </p:sp>
      <p:sp>
        <p:nvSpPr>
          <p:cNvPr id="4" name="スライド番号プレースホルダー 3">
            <a:extLst>
              <a:ext uri="{FF2B5EF4-FFF2-40B4-BE49-F238E27FC236}">
                <a16:creationId xmlns:a16="http://schemas.microsoft.com/office/drawing/2014/main" id="{4D573E4D-D096-DA02-6E8D-C161D57C298E}"/>
              </a:ext>
            </a:extLst>
          </p:cNvPr>
          <p:cNvSpPr>
            <a:spLocks noGrp="1"/>
          </p:cNvSpPr>
          <p:nvPr>
            <p:ph type="sldNum" sz="quarter" idx="11"/>
          </p:nvPr>
        </p:nvSpPr>
        <p:spPr/>
        <p:txBody>
          <a:bodyPr rtlCol="0"/>
          <a:lstStyle>
            <a:defPPr>
              <a:defRPr lang="ja-JP"/>
            </a:defPPr>
          </a:lstStyle>
          <a:p>
            <a:pPr rtl="0"/>
            <a:fld id="{75DF2D63-3FF5-D547-96B9-BE9CCD1ABA58}" type="slidenum">
              <a:rPr lang="en-US" altLang="ja-JP" smtClean="0"/>
              <a:pPr rtl="0"/>
              <a:t>9</a:t>
            </a:fld>
            <a:endParaRPr lang="ja-JP" dirty="0"/>
          </a:p>
        </p:txBody>
      </p:sp>
      <p:sp>
        <p:nvSpPr>
          <p:cNvPr id="7" name="コンテンツ プレースホルダー 6">
            <a:extLst>
              <a:ext uri="{FF2B5EF4-FFF2-40B4-BE49-F238E27FC236}">
                <a16:creationId xmlns:a16="http://schemas.microsoft.com/office/drawing/2014/main" id="{C06906AB-8071-2A3F-6802-02305C0F42A5}"/>
              </a:ext>
            </a:extLst>
          </p:cNvPr>
          <p:cNvSpPr>
            <a:spLocks noGrp="1"/>
          </p:cNvSpPr>
          <p:nvPr>
            <p:ph idx="1"/>
          </p:nvPr>
        </p:nvSpPr>
        <p:spPr/>
        <p:txBody>
          <a:bodyPr/>
          <a:lstStyle/>
          <a:p>
            <a:pPr marL="0" indent="0">
              <a:buNone/>
            </a:pPr>
            <a:r>
              <a:rPr lang="ja-JP" altLang="en-US" sz="3200" b="1" u="sng" dirty="0"/>
              <a:t>目的は、商品の完成！！！</a:t>
            </a:r>
            <a:endParaRPr lang="en-US" altLang="ja-JP" sz="3200" b="1" u="sng" dirty="0"/>
          </a:p>
          <a:p>
            <a:pPr marL="0" indent="0">
              <a:buNone/>
            </a:pPr>
            <a:endParaRPr lang="en-US" altLang="ja-JP" dirty="0"/>
          </a:p>
          <a:p>
            <a:pPr marL="0" indent="0">
              <a:buNone/>
            </a:pPr>
            <a:r>
              <a:rPr lang="ja-JP" altLang="en-US" dirty="0"/>
              <a:t>請負契約で商品が出来上がって初めて、報酬を受領することができます。</a:t>
            </a:r>
            <a:endParaRPr lang="en-US" altLang="ja-JP" dirty="0"/>
          </a:p>
          <a:p>
            <a:pPr marL="0" indent="0">
              <a:buNone/>
            </a:pPr>
            <a:r>
              <a:rPr lang="ja-JP" altLang="en-US" dirty="0"/>
              <a:t>⇒派遣契約とは異なり、時給単位での報酬はありません。</a:t>
            </a:r>
            <a:endParaRPr lang="en-US" altLang="ja-JP" dirty="0"/>
          </a:p>
          <a:p>
            <a:pPr marL="0" indent="0">
              <a:buNone/>
            </a:pPr>
            <a:endParaRPr lang="en-US" altLang="ja-JP" dirty="0"/>
          </a:p>
          <a:p>
            <a:pPr marL="0" indent="0">
              <a:buNone/>
            </a:pPr>
            <a:r>
              <a:rPr lang="ja-JP" altLang="en-US" dirty="0"/>
              <a:t>逆に言うと、完成しないと報酬は０です。</a:t>
            </a:r>
            <a:endParaRPr lang="en-US" altLang="ja-JP" dirty="0"/>
          </a:p>
          <a:p>
            <a:pPr marL="0" indent="0">
              <a:buNone/>
            </a:pPr>
            <a:endParaRPr lang="en-US" altLang="ja-JP" dirty="0"/>
          </a:p>
          <a:p>
            <a:pPr marL="0" indent="0">
              <a:buNone/>
            </a:pPr>
            <a:r>
              <a:rPr lang="en-US" altLang="ja-JP" dirty="0"/>
              <a:t>×</a:t>
            </a:r>
            <a:r>
              <a:rPr lang="ja-JP" altLang="en-US" dirty="0"/>
              <a:t>派遣契約はダメです</a:t>
            </a:r>
            <a:endParaRPr lang="en-US" altLang="ja-JP" dirty="0"/>
          </a:p>
        </p:txBody>
      </p:sp>
    </p:spTree>
    <p:extLst>
      <p:ext uri="{BB962C8B-B14F-4D97-AF65-F5344CB8AC3E}">
        <p14:creationId xmlns:p14="http://schemas.microsoft.com/office/powerpoint/2010/main" val="3694328681"/>
      </p:ext>
    </p:extLst>
  </p:cSld>
  <p:clrMapOvr>
    <a:masterClrMapping/>
  </p:clrMapOvr>
</p:sld>
</file>

<file path=ppt/theme/theme1.xml><?xml version="1.0" encoding="utf-8"?>
<a:theme xmlns:a="http://schemas.openxmlformats.org/drawingml/2006/main" name="Office テーマ">
  <a:themeElements>
    <a:clrScheme name="Scientific Discovery">
      <a:dk1>
        <a:srgbClr val="000000"/>
      </a:dk1>
      <a:lt1>
        <a:srgbClr val="FFFFFF"/>
      </a:lt1>
      <a:dk2>
        <a:srgbClr val="44546A"/>
      </a:dk2>
      <a:lt2>
        <a:srgbClr val="E7E6E6"/>
      </a:lt2>
      <a:accent1>
        <a:srgbClr val="96D3ED"/>
      </a:accent1>
      <a:accent2>
        <a:srgbClr val="C7DBE1"/>
      </a:accent2>
      <a:accent3>
        <a:srgbClr val="688EBD"/>
      </a:accent3>
      <a:accent4>
        <a:srgbClr val="BCE5DD"/>
      </a:accent4>
      <a:accent5>
        <a:srgbClr val="66DDCC"/>
      </a:accent5>
      <a:accent6>
        <a:srgbClr val="E0CE61"/>
      </a:accent6>
      <a:hlink>
        <a:srgbClr val="0563C1"/>
      </a:hlink>
      <a:folHlink>
        <a:srgbClr val="954F72"/>
      </a:folHlink>
    </a:clrScheme>
    <a:fontScheme name="Custom 36">
      <a:majorFont>
        <a:latin typeface="Meiryo UI"/>
        <a:ea typeface="Meiryo UI"/>
        <a:cs typeface=""/>
      </a:majorFont>
      <a:minorFont>
        <a:latin typeface="Daytona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8924071_TF67061901_Win32" id="{28347E75-C124-44B5-8B98-BE7772E1B91C}" vid="{DCE3BE96-AF30-41A5-8C3F-DD5D827E9AE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panose="020F0302020204030204"/>
        <a:ea typeface=""/>
        <a:cs typeface=""/>
        <a:font script="Jpan" typeface="Meiryo UI"/>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panose="020F0502020204030204"/>
        <a:ea typeface=""/>
        <a:cs typeface=""/>
        <a:font script="Jpan" typeface="Meiryo UI"/>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panose="020F0302020204030204"/>
        <a:ea typeface=""/>
        <a:cs typeface=""/>
        <a:font script="Jpan" typeface="Meiryo UI"/>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panose="020F0502020204030204"/>
        <a:ea typeface=""/>
        <a:cs typeface=""/>
        <a:font script="Jpan" typeface="Meiryo UI"/>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2EB2FABB-45EC-440E-B647-8CA57BA45A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8B3377-22F1-4153-96F0-CC2E4BE41C57}">
  <ds:schemaRefs>
    <ds:schemaRef ds:uri="http://schemas.microsoft.com/sharepoint/v3/contenttype/forms"/>
  </ds:schemaRefs>
</ds:datastoreItem>
</file>

<file path=customXml/itemProps3.xml><?xml version="1.0" encoding="utf-8"?>
<ds:datastoreItem xmlns:ds="http://schemas.openxmlformats.org/officeDocument/2006/customXml" ds:itemID="{99746342-5E84-430E-9251-61001F208E7A}">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{5213DD53-0F92-4EBB-9A6E-F706BADB57AC}tf67061901_win32</Template>
  <TotalTime>714</TotalTime>
  <Words>981</Words>
  <Application>Microsoft Office PowerPoint</Application>
  <PresentationFormat>ワイド画面</PresentationFormat>
  <Paragraphs>123</Paragraphs>
  <Slides>18</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18</vt:i4>
      </vt:variant>
    </vt:vector>
  </HeadingPairs>
  <TitlesOfParts>
    <vt:vector size="22" baseType="lpstr">
      <vt:lpstr>Meiryo UI</vt:lpstr>
      <vt:lpstr>Arial</vt:lpstr>
      <vt:lpstr>Daytona Condensed Light</vt:lpstr>
      <vt:lpstr>Office テーマ</vt:lpstr>
      <vt:lpstr>施設外就労について</vt:lpstr>
      <vt:lpstr>施設外就労について</vt:lpstr>
      <vt:lpstr>概要</vt:lpstr>
      <vt:lpstr>位置付け</vt:lpstr>
      <vt:lpstr>位置付け</vt:lpstr>
      <vt:lpstr>施設外就労へは利用者1人では行きません</vt:lpstr>
      <vt:lpstr>では、人数は何人必要なのか </vt:lpstr>
      <vt:lpstr>施設外就労の注意点 </vt:lpstr>
      <vt:lpstr>①施設外就労の契約は請負契約！ </vt:lpstr>
      <vt:lpstr>②請負契約の責任は事業所が負う</vt:lpstr>
      <vt:lpstr>③賃貸借契約なのか使用貸借なのか契約をしっかりと定める</vt:lpstr>
      <vt:lpstr>施設外就労の業務指示は、職員（事業所）が行う</vt:lpstr>
      <vt:lpstr>事前準備</vt:lpstr>
      <vt:lpstr>運用</vt:lpstr>
      <vt:lpstr>実施報告書を作成する </vt:lpstr>
      <vt:lpstr>施設外就労で利用者を送り出せば、事業所内で受け入れる人数は増えますか？</vt:lpstr>
      <vt:lpstr>回答 </vt:lpstr>
      <vt:lpstr>免責事項  内容に対してなんらかの保証をするものではなく、内容や参考様式に基づくいかなる運用結果に関しても一切の責任を負いません。  必ず最寄りの管轄の都道府県知事、市町村又は市町村長の障害福祉課などの指導担当者に確認して自己責任で運用してください。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施設外就労について</dc:title>
  <dc:creator>森 剛志</dc:creator>
  <cp:lastModifiedBy>森 剛志</cp:lastModifiedBy>
  <cp:revision>1</cp:revision>
  <dcterms:created xsi:type="dcterms:W3CDTF">2022-12-19T11:41:13Z</dcterms:created>
  <dcterms:modified xsi:type="dcterms:W3CDTF">2022-12-19T23:35:34Z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